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770" r:id="rId2"/>
    <p:sldId id="262" r:id="rId3"/>
    <p:sldId id="670" r:id="rId4"/>
    <p:sldId id="740" r:id="rId5"/>
    <p:sldId id="789" r:id="rId6"/>
    <p:sldId id="743" r:id="rId7"/>
    <p:sldId id="741" r:id="rId8"/>
    <p:sldId id="742" r:id="rId9"/>
    <p:sldId id="744" r:id="rId10"/>
    <p:sldId id="790" r:id="rId11"/>
    <p:sldId id="747" r:id="rId12"/>
    <p:sldId id="746" r:id="rId13"/>
    <p:sldId id="748" r:id="rId14"/>
    <p:sldId id="745" r:id="rId15"/>
    <p:sldId id="750" r:id="rId16"/>
    <p:sldId id="749" r:id="rId17"/>
    <p:sldId id="791" r:id="rId18"/>
    <p:sldId id="752" r:id="rId19"/>
    <p:sldId id="751" r:id="rId20"/>
    <p:sldId id="753" r:id="rId21"/>
    <p:sldId id="754" r:id="rId22"/>
    <p:sldId id="792" r:id="rId23"/>
    <p:sldId id="759" r:id="rId24"/>
    <p:sldId id="757" r:id="rId25"/>
    <p:sldId id="760" r:id="rId26"/>
    <p:sldId id="758" r:id="rId27"/>
    <p:sldId id="761" r:id="rId28"/>
    <p:sldId id="762" r:id="rId29"/>
    <p:sldId id="793" r:id="rId30"/>
    <p:sldId id="766" r:id="rId31"/>
    <p:sldId id="763" r:id="rId32"/>
    <p:sldId id="765" r:id="rId33"/>
    <p:sldId id="7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3DDC9"/>
    <a:srgbClr val="5C9D75"/>
    <a:srgbClr val="A2A1A1"/>
    <a:srgbClr val="FCC00E"/>
    <a:srgbClr val="67C7C3"/>
    <a:srgbClr val="68C7C3"/>
    <a:srgbClr val="9ACCCD"/>
    <a:srgbClr val="67999A"/>
    <a:srgbClr val="C01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92" d="100"/>
          <a:sy n="92" d="100"/>
        </p:scale>
        <p:origin x="-2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2409D-2890-42F3-89CC-718630110551}" type="datetimeFigureOut">
              <a:rPr lang="en-US" smtClean="0"/>
              <a:t>8/10/2016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A5C77-244B-40E9-94D6-592AFCAA5AE9}" type="slidenum">
              <a:rPr lang="en-US" smtClean="0"/>
              <a:t>‹#›</a:t>
            </a:fld>
            <a:endParaRPr lang="en-US" dirty="0"/>
          </a:p>
        </p:txBody>
      </p:sp>
    </p:spTree>
    <p:extLst>
      <p:ext uri="{BB962C8B-B14F-4D97-AF65-F5344CB8AC3E}">
        <p14:creationId xmlns:p14="http://schemas.microsoft.com/office/powerpoint/2010/main" val="170965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0450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00827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184210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9B592-18EA-4809-B035-D4E47DD84993}"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1397103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9B592-18EA-4809-B035-D4E47DD84993}" type="datetimeFigureOut">
              <a:rPr lang="en-US" smtClean="0"/>
              <a:t>8/10/2016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16984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69B592-18EA-4809-B035-D4E47DD84993}" type="datetimeFigureOut">
              <a:rPr lang="en-US" smtClean="0"/>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30766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69B592-18EA-4809-B035-D4E47DD84993}" type="datetimeFigureOut">
              <a:rPr lang="en-US" smtClean="0"/>
              <a:t>8/10/2016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09637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69B592-18EA-4809-B035-D4E47DD84993}" type="datetimeFigureOut">
              <a:rPr lang="en-US" smtClean="0"/>
              <a:t>8/10/2016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84317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9B592-18EA-4809-B035-D4E47DD84993}" type="datetimeFigureOut">
              <a:rPr lang="en-US" smtClean="0"/>
              <a:t>8/10/2016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347575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358004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9B592-18EA-4809-B035-D4E47DD84993}" type="datetimeFigureOut">
              <a:rPr lang="en-US" smtClean="0"/>
              <a:t>8/10/2016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77E066-6415-41E8-965E-A019C8245B91}" type="slidenum">
              <a:rPr lang="en-US" smtClean="0"/>
              <a:t>‹#›</a:t>
            </a:fld>
            <a:endParaRPr lang="en-US" dirty="0"/>
          </a:p>
        </p:txBody>
      </p:sp>
    </p:spTree>
    <p:extLst>
      <p:ext uri="{BB962C8B-B14F-4D97-AF65-F5344CB8AC3E}">
        <p14:creationId xmlns:p14="http://schemas.microsoft.com/office/powerpoint/2010/main" val="279531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9B592-18EA-4809-B035-D4E47DD84993}" type="datetimeFigureOut">
              <a:rPr lang="en-US" smtClean="0"/>
              <a:t>8/10/2016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7E066-6415-41E8-965E-A019C8245B91}" type="slidenum">
              <a:rPr lang="en-US" smtClean="0"/>
              <a:t>‹#›</a:t>
            </a:fld>
            <a:endParaRPr lang="en-US" dirty="0"/>
          </a:p>
        </p:txBody>
      </p:sp>
    </p:spTree>
    <p:extLst>
      <p:ext uri="{BB962C8B-B14F-4D97-AF65-F5344CB8AC3E}">
        <p14:creationId xmlns:p14="http://schemas.microsoft.com/office/powerpoint/2010/main" val="2759133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84"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251636" y="-411480"/>
            <a:ext cx="7680960" cy="7680960"/>
          </a:xfrm>
          <a:prstGeom prst="ellipse">
            <a:avLst/>
          </a:prstGeom>
          <a:solidFill>
            <a:srgbClr val="FFFFFF"/>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2438398" y="-228600"/>
            <a:ext cx="7315200" cy="7315200"/>
          </a:xfrm>
          <a:prstGeom prst="ellipse">
            <a:avLst/>
          </a:prstGeom>
          <a:solidFill>
            <a:srgbClr val="5C9D7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p:nvSpPr>
        <p:spPr>
          <a:xfrm>
            <a:off x="2343330" y="2536545"/>
            <a:ext cx="7497565" cy="2800767"/>
          </a:xfrm>
          <a:prstGeom prst="rect">
            <a:avLst/>
          </a:prstGeom>
          <a:noFill/>
        </p:spPr>
        <p:txBody>
          <a:bodyPr wrap="none" lIns="91440" tIns="45720" rIns="91440" bIns="45720">
            <a:spAutoFit/>
          </a:bodyPr>
          <a:lstStyle/>
          <a:p>
            <a:pPr algn="ctr"/>
            <a:r>
              <a:rPr lang="en-US" sz="8800" b="1" cap="none" spc="0" dirty="0" smtClean="0">
                <a:ln w="57150">
                  <a:solidFill>
                    <a:sysClr val="windowText" lastClr="000000"/>
                  </a:solidFill>
                  <a:prstDash val="solid"/>
                </a:ln>
                <a:solidFill>
                  <a:srgbClr val="B3DDC9"/>
                </a:solidFill>
                <a:effectLst>
                  <a:glow rad="139700">
                    <a:srgbClr val="B3DDC9"/>
                  </a:glow>
                  <a:outerShdw blurRad="38100" dist="22860" dir="5400000" algn="tl" rotWithShape="0">
                    <a:srgbClr val="000000">
                      <a:alpha val="30000"/>
                    </a:srgbClr>
                  </a:outerShdw>
                </a:effectLst>
                <a:latin typeface="KG Second Chances Solid" panose="02000000000000000000" pitchFamily="2" charset="0"/>
              </a:rPr>
              <a:t>Geographic</a:t>
            </a:r>
            <a:endParaRPr lang="en-US" sz="8800" b="1" dirty="0" smtClean="0">
              <a:ln w="57150">
                <a:solidFill>
                  <a:sysClr val="windowText" lastClr="000000"/>
                </a:solidFill>
                <a:prstDash val="solid"/>
              </a:ln>
              <a:solidFill>
                <a:srgbClr val="B3DDC9"/>
              </a:solidFill>
              <a:effectLst>
                <a:glow rad="139700">
                  <a:srgbClr val="B3DDC9"/>
                </a:glow>
                <a:outerShdw blurRad="38100" dist="22860" dir="5400000" algn="tl" rotWithShape="0">
                  <a:srgbClr val="000000">
                    <a:alpha val="30000"/>
                  </a:srgbClr>
                </a:outerShdw>
              </a:effectLst>
              <a:latin typeface="KG Second Chances Solid" panose="02000000000000000000" pitchFamily="2" charset="0"/>
            </a:endParaRPr>
          </a:p>
          <a:p>
            <a:pPr algn="ctr"/>
            <a:r>
              <a:rPr lang="en-US" sz="8800" b="1" dirty="0" smtClean="0">
                <a:ln w="57150">
                  <a:solidFill>
                    <a:sysClr val="windowText" lastClr="000000"/>
                  </a:solidFill>
                  <a:prstDash val="solid"/>
                </a:ln>
                <a:solidFill>
                  <a:srgbClr val="B3DDC9"/>
                </a:solidFill>
                <a:effectLst>
                  <a:glow rad="139700">
                    <a:srgbClr val="B3DDC9"/>
                  </a:glow>
                  <a:outerShdw blurRad="38100" dist="22860" dir="5400000" algn="tl" rotWithShape="0">
                    <a:srgbClr val="000000">
                      <a:alpha val="30000"/>
                    </a:srgbClr>
                  </a:outerShdw>
                </a:effectLst>
                <a:latin typeface="KG Second Chances Solid" panose="02000000000000000000" pitchFamily="2" charset="0"/>
              </a:rPr>
              <a:t>Regions</a:t>
            </a:r>
            <a:endParaRPr lang="en-US" sz="8800" b="1" cap="none" spc="0" dirty="0">
              <a:ln w="57150">
                <a:solidFill>
                  <a:sysClr val="windowText" lastClr="000000"/>
                </a:solidFill>
                <a:prstDash val="solid"/>
              </a:ln>
              <a:solidFill>
                <a:srgbClr val="B3DDC9"/>
              </a:solidFill>
              <a:effectLst>
                <a:glow rad="139700">
                  <a:srgbClr val="B3DDC9"/>
                </a:glow>
                <a:outerShdw blurRad="38100" dist="22860" dir="5400000" algn="tl" rotWithShape="0">
                  <a:srgbClr val="000000">
                    <a:alpha val="30000"/>
                  </a:srgbClr>
                </a:outerShdw>
              </a:effectLst>
              <a:latin typeface="KG Second Chances Solid" panose="02000000000000000000" pitchFamily="2" charset="0"/>
            </a:endParaRPr>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11" name="TextBox 10"/>
          <p:cNvSpPr txBox="1"/>
          <p:nvPr/>
        </p:nvSpPr>
        <p:spPr>
          <a:xfrm>
            <a:off x="749013" y="1091635"/>
            <a:ext cx="10686197" cy="1569660"/>
          </a:xfrm>
          <a:prstGeom prst="rect">
            <a:avLst/>
          </a:prstGeom>
          <a:noFill/>
        </p:spPr>
        <p:txBody>
          <a:bodyPr wrap="square" rtlCol="0">
            <a:spAutoFit/>
          </a:bodyPr>
          <a:lstStyle/>
          <a:p>
            <a:pPr algn="ctr"/>
            <a:r>
              <a:rPr lang="en-US" sz="9600" b="1" dirty="0" smtClean="0">
                <a:ln w="19050">
                  <a:solidFill>
                    <a:srgbClr val="5C9D75"/>
                  </a:solidFill>
                </a:ln>
                <a:effectLst>
                  <a:glow rad="63500">
                    <a:srgbClr val="B3DDC9"/>
                  </a:glow>
                  <a:outerShdw blurRad="38100" dist="19050" dir="2700000" algn="tl" rotWithShape="0">
                    <a:schemeClr val="dk1">
                      <a:alpha val="40000"/>
                    </a:schemeClr>
                  </a:outerShdw>
                </a:effectLst>
                <a:latin typeface="KG Eyes Wide Open" panose="02000506000000020004" pitchFamily="2" charset="0"/>
              </a:rPr>
              <a:t>Georgia’s</a:t>
            </a:r>
            <a:endParaRPr lang="en-US" sz="7200" b="1" dirty="0">
              <a:ln w="19050">
                <a:solidFill>
                  <a:srgbClr val="5C9D75"/>
                </a:solidFill>
              </a:ln>
              <a:effectLst>
                <a:glow rad="63500">
                  <a:srgbClr val="B3DDC9"/>
                </a:glow>
                <a:outerShdw blurRad="38100" dist="19050" dir="2700000" algn="tl" rotWithShape="0">
                  <a:schemeClr val="dk1">
                    <a:alpha val="40000"/>
                  </a:schemeClr>
                </a:outerShdw>
              </a:effectLst>
              <a:latin typeface="KG Eyes Wide Open" panose="02000506000000020004" pitchFamily="2" charset="0"/>
            </a:endParaRPr>
          </a:p>
        </p:txBody>
      </p:sp>
      <p:sp>
        <p:nvSpPr>
          <p:cNvPr id="9" name="TextBox 8"/>
          <p:cNvSpPr txBox="1"/>
          <p:nvPr/>
        </p:nvSpPr>
        <p:spPr>
          <a:xfrm>
            <a:off x="749016" y="6208544"/>
            <a:ext cx="10686197" cy="646331"/>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SS8G1b</a:t>
            </a:r>
            <a:endParaRPr lang="en-US" sz="36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343363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
            <a:ext cx="12192000" cy="6843687"/>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3" name="Rectangle 2"/>
          <p:cNvSpPr/>
          <p:nvPr/>
        </p:nvSpPr>
        <p:spPr>
          <a:xfrm>
            <a:off x="2783541" y="0"/>
            <a:ext cx="6979024" cy="685800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13" y="0"/>
            <a:ext cx="6011218" cy="6858000"/>
          </a:xfrm>
          <a:prstGeom prst="rect">
            <a:avLst/>
          </a:prstGeom>
        </p:spPr>
      </p:pic>
      <p:sp>
        <p:nvSpPr>
          <p:cNvPr id="6" name="Freeform 5"/>
          <p:cNvSpPr/>
          <p:nvPr/>
        </p:nvSpPr>
        <p:spPr>
          <a:xfrm>
            <a:off x="3375211" y="0"/>
            <a:ext cx="658905" cy="742726"/>
          </a:xfrm>
          <a:custGeom>
            <a:avLst/>
            <a:gdLst>
              <a:gd name="connsiteX0" fmla="*/ 0 w 564849"/>
              <a:gd name="connsiteY0" fmla="*/ 753036 h 753036"/>
              <a:gd name="connsiteX1" fmla="*/ 40341 w 564849"/>
              <a:gd name="connsiteY1" fmla="*/ 685800 h 753036"/>
              <a:gd name="connsiteX2" fmla="*/ 80682 w 564849"/>
              <a:gd name="connsiteY2" fmla="*/ 672353 h 753036"/>
              <a:gd name="connsiteX3" fmla="*/ 147918 w 564849"/>
              <a:gd name="connsiteY3" fmla="*/ 658906 h 753036"/>
              <a:gd name="connsiteX4" fmla="*/ 201706 w 564849"/>
              <a:gd name="connsiteY4" fmla="*/ 645459 h 753036"/>
              <a:gd name="connsiteX5" fmla="*/ 242047 w 564849"/>
              <a:gd name="connsiteY5" fmla="*/ 618565 h 753036"/>
              <a:gd name="connsiteX6" fmla="*/ 295835 w 564849"/>
              <a:gd name="connsiteY6" fmla="*/ 564777 h 753036"/>
              <a:gd name="connsiteX7" fmla="*/ 349624 w 564849"/>
              <a:gd name="connsiteY7" fmla="*/ 497541 h 753036"/>
              <a:gd name="connsiteX8" fmla="*/ 309282 w 564849"/>
              <a:gd name="connsiteY8" fmla="*/ 416859 h 753036"/>
              <a:gd name="connsiteX9" fmla="*/ 268941 w 564849"/>
              <a:gd name="connsiteY9" fmla="*/ 403412 h 753036"/>
              <a:gd name="connsiteX10" fmla="*/ 228600 w 564849"/>
              <a:gd name="connsiteY10" fmla="*/ 416859 h 753036"/>
              <a:gd name="connsiteX11" fmla="*/ 188259 w 564849"/>
              <a:gd name="connsiteY11" fmla="*/ 443753 h 753036"/>
              <a:gd name="connsiteX12" fmla="*/ 134471 w 564849"/>
              <a:gd name="connsiteY12" fmla="*/ 430306 h 753036"/>
              <a:gd name="connsiteX13" fmla="*/ 147918 w 564849"/>
              <a:gd name="connsiteY13" fmla="*/ 376518 h 753036"/>
              <a:gd name="connsiteX14" fmla="*/ 188259 w 564849"/>
              <a:gd name="connsiteY14" fmla="*/ 349624 h 753036"/>
              <a:gd name="connsiteX15" fmla="*/ 309282 w 564849"/>
              <a:gd name="connsiteY15" fmla="*/ 322730 h 753036"/>
              <a:gd name="connsiteX16" fmla="*/ 349624 w 564849"/>
              <a:gd name="connsiteY16" fmla="*/ 309283 h 753036"/>
              <a:gd name="connsiteX17" fmla="*/ 389965 w 564849"/>
              <a:gd name="connsiteY17" fmla="*/ 228600 h 753036"/>
              <a:gd name="connsiteX18" fmla="*/ 403412 w 564849"/>
              <a:gd name="connsiteY18" fmla="*/ 174812 h 753036"/>
              <a:gd name="connsiteX19" fmla="*/ 443753 w 564849"/>
              <a:gd name="connsiteY19" fmla="*/ 161365 h 753036"/>
              <a:gd name="connsiteX20" fmla="*/ 510988 w 564849"/>
              <a:gd name="connsiteY20" fmla="*/ 147918 h 753036"/>
              <a:gd name="connsiteX21" fmla="*/ 537882 w 564849"/>
              <a:gd name="connsiteY21" fmla="*/ 107577 h 753036"/>
              <a:gd name="connsiteX22" fmla="*/ 564777 w 564849"/>
              <a:gd name="connsiteY22" fmla="*/ 0 h 75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849" h="753036">
                <a:moveTo>
                  <a:pt x="0" y="753036"/>
                </a:moveTo>
                <a:cubicBezTo>
                  <a:pt x="13447" y="730624"/>
                  <a:pt x="21860" y="704281"/>
                  <a:pt x="40341" y="685800"/>
                </a:cubicBezTo>
                <a:cubicBezTo>
                  <a:pt x="50364" y="675777"/>
                  <a:pt x="66931" y="675791"/>
                  <a:pt x="80682" y="672353"/>
                </a:cubicBezTo>
                <a:cubicBezTo>
                  <a:pt x="102855" y="666810"/>
                  <a:pt x="125606" y="663864"/>
                  <a:pt x="147918" y="658906"/>
                </a:cubicBezTo>
                <a:cubicBezTo>
                  <a:pt x="165959" y="654897"/>
                  <a:pt x="183777" y="649941"/>
                  <a:pt x="201706" y="645459"/>
                </a:cubicBezTo>
                <a:cubicBezTo>
                  <a:pt x="215153" y="636494"/>
                  <a:pt x="231951" y="631185"/>
                  <a:pt x="242047" y="618565"/>
                </a:cubicBezTo>
                <a:cubicBezTo>
                  <a:pt x="294205" y="553367"/>
                  <a:pt x="207818" y="594116"/>
                  <a:pt x="295835" y="564777"/>
                </a:cubicBezTo>
                <a:cubicBezTo>
                  <a:pt x="309762" y="550850"/>
                  <a:pt x="346796" y="517334"/>
                  <a:pt x="349624" y="497541"/>
                </a:cubicBezTo>
                <a:cubicBezTo>
                  <a:pt x="353950" y="467262"/>
                  <a:pt x="334944" y="432256"/>
                  <a:pt x="309282" y="416859"/>
                </a:cubicBezTo>
                <a:cubicBezTo>
                  <a:pt x="297128" y="409566"/>
                  <a:pt x="282388" y="407894"/>
                  <a:pt x="268941" y="403412"/>
                </a:cubicBezTo>
                <a:cubicBezTo>
                  <a:pt x="255494" y="407894"/>
                  <a:pt x="241278" y="410520"/>
                  <a:pt x="228600" y="416859"/>
                </a:cubicBezTo>
                <a:cubicBezTo>
                  <a:pt x="214145" y="424087"/>
                  <a:pt x="204258" y="441467"/>
                  <a:pt x="188259" y="443753"/>
                </a:cubicBezTo>
                <a:cubicBezTo>
                  <a:pt x="169964" y="446367"/>
                  <a:pt x="152400" y="434788"/>
                  <a:pt x="134471" y="430306"/>
                </a:cubicBezTo>
                <a:cubicBezTo>
                  <a:pt x="138953" y="412377"/>
                  <a:pt x="137667" y="391895"/>
                  <a:pt x="147918" y="376518"/>
                </a:cubicBezTo>
                <a:cubicBezTo>
                  <a:pt x="156883" y="363071"/>
                  <a:pt x="173804" y="356852"/>
                  <a:pt x="188259" y="349624"/>
                </a:cubicBezTo>
                <a:cubicBezTo>
                  <a:pt x="224584" y="331461"/>
                  <a:pt x="272097" y="330993"/>
                  <a:pt x="309282" y="322730"/>
                </a:cubicBezTo>
                <a:cubicBezTo>
                  <a:pt x="323119" y="319655"/>
                  <a:pt x="336177" y="313765"/>
                  <a:pt x="349624" y="309283"/>
                </a:cubicBezTo>
                <a:cubicBezTo>
                  <a:pt x="379090" y="265082"/>
                  <a:pt x="376047" y="277314"/>
                  <a:pt x="389965" y="228600"/>
                </a:cubicBezTo>
                <a:cubicBezTo>
                  <a:pt x="395042" y="210830"/>
                  <a:pt x="391867" y="189243"/>
                  <a:pt x="403412" y="174812"/>
                </a:cubicBezTo>
                <a:cubicBezTo>
                  <a:pt x="412267" y="163744"/>
                  <a:pt x="430002" y="164803"/>
                  <a:pt x="443753" y="161365"/>
                </a:cubicBezTo>
                <a:cubicBezTo>
                  <a:pt x="465926" y="155822"/>
                  <a:pt x="488576" y="152400"/>
                  <a:pt x="510988" y="147918"/>
                </a:cubicBezTo>
                <a:cubicBezTo>
                  <a:pt x="519953" y="134471"/>
                  <a:pt x="531318" y="122345"/>
                  <a:pt x="537882" y="107577"/>
                </a:cubicBezTo>
                <a:cubicBezTo>
                  <a:pt x="567612" y="40685"/>
                  <a:pt x="564777" y="48193"/>
                  <a:pt x="564777"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523129" y="56927"/>
            <a:ext cx="956183" cy="1627094"/>
          </a:xfrm>
          <a:custGeom>
            <a:avLst/>
            <a:gdLst>
              <a:gd name="connsiteX0" fmla="*/ 0 w 956183"/>
              <a:gd name="connsiteY0" fmla="*/ 1653989 h 1734671"/>
              <a:gd name="connsiteX1" fmla="*/ 107576 w 956183"/>
              <a:gd name="connsiteY1" fmla="*/ 1694330 h 1734671"/>
              <a:gd name="connsiteX2" fmla="*/ 134470 w 956183"/>
              <a:gd name="connsiteY2" fmla="*/ 1734671 h 1734671"/>
              <a:gd name="connsiteX3" fmla="*/ 457200 w 956183"/>
              <a:gd name="connsiteY3" fmla="*/ 1694330 h 1734671"/>
              <a:gd name="connsiteX4" fmla="*/ 524435 w 956183"/>
              <a:gd name="connsiteY4" fmla="*/ 1640541 h 1734671"/>
              <a:gd name="connsiteX5" fmla="*/ 564776 w 956183"/>
              <a:gd name="connsiteY5" fmla="*/ 1506071 h 1734671"/>
              <a:gd name="connsiteX6" fmla="*/ 578223 w 956183"/>
              <a:gd name="connsiteY6" fmla="*/ 1438836 h 1734671"/>
              <a:gd name="connsiteX7" fmla="*/ 685800 w 956183"/>
              <a:gd name="connsiteY7" fmla="*/ 1385047 h 1734671"/>
              <a:gd name="connsiteX8" fmla="*/ 726141 w 956183"/>
              <a:gd name="connsiteY8" fmla="*/ 1358153 h 1734671"/>
              <a:gd name="connsiteX9" fmla="*/ 753035 w 956183"/>
              <a:gd name="connsiteY9" fmla="*/ 1223683 h 1734671"/>
              <a:gd name="connsiteX10" fmla="*/ 766482 w 956183"/>
              <a:gd name="connsiteY10" fmla="*/ 1183341 h 1734671"/>
              <a:gd name="connsiteX11" fmla="*/ 806823 w 956183"/>
              <a:gd name="connsiteY11" fmla="*/ 981636 h 1734671"/>
              <a:gd name="connsiteX12" fmla="*/ 833717 w 956183"/>
              <a:gd name="connsiteY12" fmla="*/ 954741 h 1734671"/>
              <a:gd name="connsiteX13" fmla="*/ 847164 w 956183"/>
              <a:gd name="connsiteY13" fmla="*/ 900953 h 1734671"/>
              <a:gd name="connsiteX14" fmla="*/ 860612 w 956183"/>
              <a:gd name="connsiteY14" fmla="*/ 833718 h 1734671"/>
              <a:gd name="connsiteX15" fmla="*/ 874059 w 956183"/>
              <a:gd name="connsiteY15" fmla="*/ 793377 h 1734671"/>
              <a:gd name="connsiteX16" fmla="*/ 914400 w 956183"/>
              <a:gd name="connsiteY16" fmla="*/ 766483 h 1734671"/>
              <a:gd name="connsiteX17" fmla="*/ 927847 w 956183"/>
              <a:gd name="connsiteY17" fmla="*/ 618565 h 1734671"/>
              <a:gd name="connsiteX18" fmla="*/ 900953 w 956183"/>
              <a:gd name="connsiteY18" fmla="*/ 578224 h 1734671"/>
              <a:gd name="connsiteX19" fmla="*/ 860612 w 956183"/>
              <a:gd name="connsiteY19" fmla="*/ 564777 h 1734671"/>
              <a:gd name="connsiteX20" fmla="*/ 900953 w 956183"/>
              <a:gd name="connsiteY20" fmla="*/ 336177 h 1734671"/>
              <a:gd name="connsiteX21" fmla="*/ 941294 w 956183"/>
              <a:gd name="connsiteY21" fmla="*/ 295836 h 1734671"/>
              <a:gd name="connsiteX22" fmla="*/ 941294 w 956183"/>
              <a:gd name="connsiteY22" fmla="*/ 147918 h 1734671"/>
              <a:gd name="connsiteX23" fmla="*/ 954741 w 956183"/>
              <a:gd name="connsiteY23" fmla="*/ 107577 h 1734671"/>
              <a:gd name="connsiteX24" fmla="*/ 954741 w 956183"/>
              <a:gd name="connsiteY24" fmla="*/ 0 h 173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6183" h="1734671">
                <a:moveTo>
                  <a:pt x="0" y="1653989"/>
                </a:moveTo>
                <a:cubicBezTo>
                  <a:pt x="48105" y="1663610"/>
                  <a:pt x="72951" y="1659705"/>
                  <a:pt x="107576" y="1694330"/>
                </a:cubicBezTo>
                <a:cubicBezTo>
                  <a:pt x="119004" y="1705758"/>
                  <a:pt x="125505" y="1721224"/>
                  <a:pt x="134470" y="1734671"/>
                </a:cubicBezTo>
                <a:cubicBezTo>
                  <a:pt x="160187" y="1733242"/>
                  <a:pt x="385681" y="1742009"/>
                  <a:pt x="457200" y="1694330"/>
                </a:cubicBezTo>
                <a:cubicBezTo>
                  <a:pt x="508090" y="1660403"/>
                  <a:pt x="486113" y="1678864"/>
                  <a:pt x="524435" y="1640541"/>
                </a:cubicBezTo>
                <a:cubicBezTo>
                  <a:pt x="546782" y="1573500"/>
                  <a:pt x="551228" y="1567039"/>
                  <a:pt x="564776" y="1506071"/>
                </a:cubicBezTo>
                <a:cubicBezTo>
                  <a:pt x="569734" y="1483760"/>
                  <a:pt x="569220" y="1459844"/>
                  <a:pt x="578223" y="1438836"/>
                </a:cubicBezTo>
                <a:cubicBezTo>
                  <a:pt x="595904" y="1397580"/>
                  <a:pt x="658513" y="1403239"/>
                  <a:pt x="685800" y="1385047"/>
                </a:cubicBezTo>
                <a:lnTo>
                  <a:pt x="726141" y="1358153"/>
                </a:lnTo>
                <a:cubicBezTo>
                  <a:pt x="756521" y="1267014"/>
                  <a:pt x="722132" y="1378197"/>
                  <a:pt x="753035" y="1223683"/>
                </a:cubicBezTo>
                <a:cubicBezTo>
                  <a:pt x="755815" y="1209784"/>
                  <a:pt x="762000" y="1196788"/>
                  <a:pt x="766482" y="1183341"/>
                </a:cubicBezTo>
                <a:cubicBezTo>
                  <a:pt x="768839" y="1162130"/>
                  <a:pt x="777026" y="1011434"/>
                  <a:pt x="806823" y="981636"/>
                </a:cubicBezTo>
                <a:lnTo>
                  <a:pt x="833717" y="954741"/>
                </a:lnTo>
                <a:cubicBezTo>
                  <a:pt x="838199" y="936812"/>
                  <a:pt x="843155" y="918994"/>
                  <a:pt x="847164" y="900953"/>
                </a:cubicBezTo>
                <a:cubicBezTo>
                  <a:pt x="852122" y="878642"/>
                  <a:pt x="855069" y="855891"/>
                  <a:pt x="860612" y="833718"/>
                </a:cubicBezTo>
                <a:cubicBezTo>
                  <a:pt x="864050" y="819967"/>
                  <a:pt x="865204" y="804445"/>
                  <a:pt x="874059" y="793377"/>
                </a:cubicBezTo>
                <a:cubicBezTo>
                  <a:pt x="884155" y="780757"/>
                  <a:pt x="900953" y="775448"/>
                  <a:pt x="914400" y="766483"/>
                </a:cubicBezTo>
                <a:cubicBezTo>
                  <a:pt x="938814" y="693240"/>
                  <a:pt x="954680" y="690120"/>
                  <a:pt x="927847" y="618565"/>
                </a:cubicBezTo>
                <a:cubicBezTo>
                  <a:pt x="922172" y="603433"/>
                  <a:pt x="913573" y="588320"/>
                  <a:pt x="900953" y="578224"/>
                </a:cubicBezTo>
                <a:cubicBezTo>
                  <a:pt x="889885" y="569369"/>
                  <a:pt x="874059" y="569259"/>
                  <a:pt x="860612" y="564777"/>
                </a:cubicBezTo>
                <a:cubicBezTo>
                  <a:pt x="861763" y="552111"/>
                  <a:pt x="866913" y="370217"/>
                  <a:pt x="900953" y="336177"/>
                </a:cubicBezTo>
                <a:lnTo>
                  <a:pt x="941294" y="295836"/>
                </a:lnTo>
                <a:cubicBezTo>
                  <a:pt x="918174" y="226473"/>
                  <a:pt x="921617" y="256143"/>
                  <a:pt x="941294" y="147918"/>
                </a:cubicBezTo>
                <a:cubicBezTo>
                  <a:pt x="943830" y="133972"/>
                  <a:pt x="953458" y="121693"/>
                  <a:pt x="954741" y="107577"/>
                </a:cubicBezTo>
                <a:cubicBezTo>
                  <a:pt x="957987" y="71865"/>
                  <a:pt x="954741" y="35859"/>
                  <a:pt x="95474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235823" y="473785"/>
            <a:ext cx="1855694" cy="847165"/>
          </a:xfrm>
          <a:custGeom>
            <a:avLst/>
            <a:gdLst>
              <a:gd name="connsiteX0" fmla="*/ 0 w 1855694"/>
              <a:gd name="connsiteY0" fmla="*/ 820271 h 847165"/>
              <a:gd name="connsiteX1" fmla="*/ 174812 w 1855694"/>
              <a:gd name="connsiteY1" fmla="*/ 847165 h 847165"/>
              <a:gd name="connsiteX2" fmla="*/ 349623 w 1855694"/>
              <a:gd name="connsiteY2" fmla="*/ 833718 h 847165"/>
              <a:gd name="connsiteX3" fmla="*/ 416859 w 1855694"/>
              <a:gd name="connsiteY3" fmla="*/ 793377 h 847165"/>
              <a:gd name="connsiteX4" fmla="*/ 457200 w 1855694"/>
              <a:gd name="connsiteY4" fmla="*/ 766483 h 847165"/>
              <a:gd name="connsiteX5" fmla="*/ 537882 w 1855694"/>
              <a:gd name="connsiteY5" fmla="*/ 739589 h 847165"/>
              <a:gd name="connsiteX6" fmla="*/ 578223 w 1855694"/>
              <a:gd name="connsiteY6" fmla="*/ 726142 h 847165"/>
              <a:gd name="connsiteX7" fmla="*/ 605118 w 1855694"/>
              <a:gd name="connsiteY7" fmla="*/ 699247 h 847165"/>
              <a:gd name="connsiteX8" fmla="*/ 779929 w 1855694"/>
              <a:gd name="connsiteY8" fmla="*/ 658906 h 847165"/>
              <a:gd name="connsiteX9" fmla="*/ 900953 w 1855694"/>
              <a:gd name="connsiteY9" fmla="*/ 632012 h 847165"/>
              <a:gd name="connsiteX10" fmla="*/ 941294 w 1855694"/>
              <a:gd name="connsiteY10" fmla="*/ 618565 h 847165"/>
              <a:gd name="connsiteX11" fmla="*/ 968188 w 1855694"/>
              <a:gd name="connsiteY11" fmla="*/ 578224 h 847165"/>
              <a:gd name="connsiteX12" fmla="*/ 1089212 w 1855694"/>
              <a:gd name="connsiteY12" fmla="*/ 510989 h 847165"/>
              <a:gd name="connsiteX13" fmla="*/ 1250576 w 1855694"/>
              <a:gd name="connsiteY13" fmla="*/ 484095 h 847165"/>
              <a:gd name="connsiteX14" fmla="*/ 1290918 w 1855694"/>
              <a:gd name="connsiteY14" fmla="*/ 470647 h 847165"/>
              <a:gd name="connsiteX15" fmla="*/ 1331259 w 1855694"/>
              <a:gd name="connsiteY15" fmla="*/ 430306 h 847165"/>
              <a:gd name="connsiteX16" fmla="*/ 1371600 w 1855694"/>
              <a:gd name="connsiteY16" fmla="*/ 403412 h 847165"/>
              <a:gd name="connsiteX17" fmla="*/ 1425388 w 1855694"/>
              <a:gd name="connsiteY17" fmla="*/ 322730 h 847165"/>
              <a:gd name="connsiteX18" fmla="*/ 1492623 w 1855694"/>
              <a:gd name="connsiteY18" fmla="*/ 255495 h 847165"/>
              <a:gd name="connsiteX19" fmla="*/ 1627094 w 1855694"/>
              <a:gd name="connsiteY19" fmla="*/ 228600 h 847165"/>
              <a:gd name="connsiteX20" fmla="*/ 1667435 w 1855694"/>
              <a:gd name="connsiteY20" fmla="*/ 215153 h 847165"/>
              <a:gd name="connsiteX21" fmla="*/ 1707776 w 1855694"/>
              <a:gd name="connsiteY21" fmla="*/ 174812 h 847165"/>
              <a:gd name="connsiteX22" fmla="*/ 1788459 w 1855694"/>
              <a:gd name="connsiteY22" fmla="*/ 53789 h 847165"/>
              <a:gd name="connsiteX23" fmla="*/ 1815353 w 1855694"/>
              <a:gd name="connsiteY23" fmla="*/ 13447 h 847165"/>
              <a:gd name="connsiteX24" fmla="*/ 1855694 w 1855694"/>
              <a:gd name="connsiteY24" fmla="*/ 0 h 84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5694" h="847165">
                <a:moveTo>
                  <a:pt x="0" y="820271"/>
                </a:moveTo>
                <a:cubicBezTo>
                  <a:pt x="51184" y="830508"/>
                  <a:pt x="125965" y="847165"/>
                  <a:pt x="174812" y="847165"/>
                </a:cubicBezTo>
                <a:cubicBezTo>
                  <a:pt x="233254" y="847165"/>
                  <a:pt x="291353" y="838200"/>
                  <a:pt x="349623" y="833718"/>
                </a:cubicBezTo>
                <a:cubicBezTo>
                  <a:pt x="402156" y="781187"/>
                  <a:pt x="347033" y="828290"/>
                  <a:pt x="416859" y="793377"/>
                </a:cubicBezTo>
                <a:cubicBezTo>
                  <a:pt x="431314" y="786149"/>
                  <a:pt x="442432" y="773047"/>
                  <a:pt x="457200" y="766483"/>
                </a:cubicBezTo>
                <a:cubicBezTo>
                  <a:pt x="483105" y="754969"/>
                  <a:pt x="510988" y="748554"/>
                  <a:pt x="537882" y="739589"/>
                </a:cubicBezTo>
                <a:lnTo>
                  <a:pt x="578223" y="726142"/>
                </a:lnTo>
                <a:cubicBezTo>
                  <a:pt x="587188" y="717177"/>
                  <a:pt x="593778" y="704917"/>
                  <a:pt x="605118" y="699247"/>
                </a:cubicBezTo>
                <a:cubicBezTo>
                  <a:pt x="668299" y="667656"/>
                  <a:pt x="710921" y="670407"/>
                  <a:pt x="779929" y="658906"/>
                </a:cubicBezTo>
                <a:cubicBezTo>
                  <a:pt x="813206" y="653360"/>
                  <a:pt x="867104" y="641683"/>
                  <a:pt x="900953" y="632012"/>
                </a:cubicBezTo>
                <a:cubicBezTo>
                  <a:pt x="914582" y="628118"/>
                  <a:pt x="927847" y="623047"/>
                  <a:pt x="941294" y="618565"/>
                </a:cubicBezTo>
                <a:cubicBezTo>
                  <a:pt x="950259" y="605118"/>
                  <a:pt x="956025" y="588866"/>
                  <a:pt x="968188" y="578224"/>
                </a:cubicBezTo>
                <a:cubicBezTo>
                  <a:pt x="1000141" y="550265"/>
                  <a:pt x="1044748" y="519882"/>
                  <a:pt x="1089212" y="510989"/>
                </a:cubicBezTo>
                <a:cubicBezTo>
                  <a:pt x="1142683" y="500295"/>
                  <a:pt x="1250576" y="484095"/>
                  <a:pt x="1250576" y="484095"/>
                </a:cubicBezTo>
                <a:cubicBezTo>
                  <a:pt x="1264023" y="479612"/>
                  <a:pt x="1279124" y="478510"/>
                  <a:pt x="1290918" y="470647"/>
                </a:cubicBezTo>
                <a:cubicBezTo>
                  <a:pt x="1306741" y="460098"/>
                  <a:pt x="1316650" y="442480"/>
                  <a:pt x="1331259" y="430306"/>
                </a:cubicBezTo>
                <a:cubicBezTo>
                  <a:pt x="1343674" y="419960"/>
                  <a:pt x="1358153" y="412377"/>
                  <a:pt x="1371600" y="403412"/>
                </a:cubicBezTo>
                <a:lnTo>
                  <a:pt x="1425388" y="322730"/>
                </a:lnTo>
                <a:cubicBezTo>
                  <a:pt x="1445053" y="293233"/>
                  <a:pt x="1455029" y="267062"/>
                  <a:pt x="1492623" y="255495"/>
                </a:cubicBezTo>
                <a:cubicBezTo>
                  <a:pt x="1536313" y="242052"/>
                  <a:pt x="1583728" y="243055"/>
                  <a:pt x="1627094" y="228600"/>
                </a:cubicBezTo>
                <a:lnTo>
                  <a:pt x="1667435" y="215153"/>
                </a:lnTo>
                <a:cubicBezTo>
                  <a:pt x="1680882" y="201706"/>
                  <a:pt x="1696101" y="189823"/>
                  <a:pt x="1707776" y="174812"/>
                </a:cubicBezTo>
                <a:cubicBezTo>
                  <a:pt x="1707782" y="174805"/>
                  <a:pt x="1775009" y="73964"/>
                  <a:pt x="1788459" y="53789"/>
                </a:cubicBezTo>
                <a:cubicBezTo>
                  <a:pt x="1797424" y="40342"/>
                  <a:pt x="1800021" y="18558"/>
                  <a:pt x="1815353" y="13447"/>
                </a:cubicBezTo>
                <a:lnTo>
                  <a:pt x="1855694"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34117" y="2342036"/>
            <a:ext cx="3832412" cy="1345596"/>
          </a:xfrm>
          <a:custGeom>
            <a:avLst/>
            <a:gdLst>
              <a:gd name="connsiteX0" fmla="*/ 0 w 3832412"/>
              <a:gd name="connsiteY0" fmla="*/ 1345596 h 1345596"/>
              <a:gd name="connsiteX1" fmla="*/ 67235 w 3832412"/>
              <a:gd name="connsiteY1" fmla="*/ 1332149 h 1345596"/>
              <a:gd name="connsiteX2" fmla="*/ 107576 w 3832412"/>
              <a:gd name="connsiteY2" fmla="*/ 1318702 h 1345596"/>
              <a:gd name="connsiteX3" fmla="*/ 188259 w 3832412"/>
              <a:gd name="connsiteY3" fmla="*/ 1305255 h 1345596"/>
              <a:gd name="connsiteX4" fmla="*/ 268941 w 3832412"/>
              <a:gd name="connsiteY4" fmla="*/ 1264914 h 1345596"/>
              <a:gd name="connsiteX5" fmla="*/ 349624 w 3832412"/>
              <a:gd name="connsiteY5" fmla="*/ 1224573 h 1345596"/>
              <a:gd name="connsiteX6" fmla="*/ 524435 w 3832412"/>
              <a:gd name="connsiteY6" fmla="*/ 1238020 h 1345596"/>
              <a:gd name="connsiteX7" fmla="*/ 591671 w 3832412"/>
              <a:gd name="connsiteY7" fmla="*/ 1278361 h 1345596"/>
              <a:gd name="connsiteX8" fmla="*/ 632012 w 3832412"/>
              <a:gd name="connsiteY8" fmla="*/ 1291808 h 1345596"/>
              <a:gd name="connsiteX9" fmla="*/ 847165 w 3832412"/>
              <a:gd name="connsiteY9" fmla="*/ 1278361 h 1345596"/>
              <a:gd name="connsiteX10" fmla="*/ 887506 w 3832412"/>
              <a:gd name="connsiteY10" fmla="*/ 1264914 h 1345596"/>
              <a:gd name="connsiteX11" fmla="*/ 914400 w 3832412"/>
              <a:gd name="connsiteY11" fmla="*/ 1224573 h 1345596"/>
              <a:gd name="connsiteX12" fmla="*/ 968188 w 3832412"/>
              <a:gd name="connsiteY12" fmla="*/ 1049761 h 1345596"/>
              <a:gd name="connsiteX13" fmla="*/ 1048871 w 3832412"/>
              <a:gd name="connsiteY13" fmla="*/ 1022867 h 1345596"/>
              <a:gd name="connsiteX14" fmla="*/ 1089212 w 3832412"/>
              <a:gd name="connsiteY14" fmla="*/ 1009420 h 1345596"/>
              <a:gd name="connsiteX15" fmla="*/ 1129553 w 3832412"/>
              <a:gd name="connsiteY15" fmla="*/ 995973 h 1345596"/>
              <a:gd name="connsiteX16" fmla="*/ 1317812 w 3832412"/>
              <a:gd name="connsiteY16" fmla="*/ 1009420 h 1345596"/>
              <a:gd name="connsiteX17" fmla="*/ 1344706 w 3832412"/>
              <a:gd name="connsiteY17" fmla="*/ 1049761 h 1345596"/>
              <a:gd name="connsiteX18" fmla="*/ 1559859 w 3832412"/>
              <a:gd name="connsiteY18" fmla="*/ 1036314 h 1345596"/>
              <a:gd name="connsiteX19" fmla="*/ 1640541 w 3832412"/>
              <a:gd name="connsiteY19" fmla="*/ 982526 h 1345596"/>
              <a:gd name="connsiteX20" fmla="*/ 1680882 w 3832412"/>
              <a:gd name="connsiteY20" fmla="*/ 848055 h 1345596"/>
              <a:gd name="connsiteX21" fmla="*/ 1694329 w 3832412"/>
              <a:gd name="connsiteY21" fmla="*/ 807714 h 1345596"/>
              <a:gd name="connsiteX22" fmla="*/ 1734671 w 3832412"/>
              <a:gd name="connsiteY22" fmla="*/ 794267 h 1345596"/>
              <a:gd name="connsiteX23" fmla="*/ 1775012 w 3832412"/>
              <a:gd name="connsiteY23" fmla="*/ 767373 h 1345596"/>
              <a:gd name="connsiteX24" fmla="*/ 1909482 w 3832412"/>
              <a:gd name="connsiteY24" fmla="*/ 767373 h 1345596"/>
              <a:gd name="connsiteX25" fmla="*/ 1949824 w 3832412"/>
              <a:gd name="connsiteY25" fmla="*/ 794267 h 1345596"/>
              <a:gd name="connsiteX26" fmla="*/ 2084294 w 3832412"/>
              <a:gd name="connsiteY26" fmla="*/ 794267 h 1345596"/>
              <a:gd name="connsiteX27" fmla="*/ 2124635 w 3832412"/>
              <a:gd name="connsiteY27" fmla="*/ 767373 h 1345596"/>
              <a:gd name="connsiteX28" fmla="*/ 2138082 w 3832412"/>
              <a:gd name="connsiteY28" fmla="*/ 727032 h 1345596"/>
              <a:gd name="connsiteX29" fmla="*/ 2164976 w 3832412"/>
              <a:gd name="connsiteY29" fmla="*/ 592561 h 1345596"/>
              <a:gd name="connsiteX30" fmla="*/ 2191871 w 3832412"/>
              <a:gd name="connsiteY30" fmla="*/ 565667 h 1345596"/>
              <a:gd name="connsiteX31" fmla="*/ 2272553 w 3832412"/>
              <a:gd name="connsiteY31" fmla="*/ 511879 h 1345596"/>
              <a:gd name="connsiteX32" fmla="*/ 2541494 w 3832412"/>
              <a:gd name="connsiteY32" fmla="*/ 498432 h 1345596"/>
              <a:gd name="connsiteX33" fmla="*/ 2581835 w 3832412"/>
              <a:gd name="connsiteY33" fmla="*/ 484985 h 1345596"/>
              <a:gd name="connsiteX34" fmla="*/ 2649071 w 3832412"/>
              <a:gd name="connsiteY34" fmla="*/ 431196 h 1345596"/>
              <a:gd name="connsiteX35" fmla="*/ 2702859 w 3832412"/>
              <a:gd name="connsiteY35" fmla="*/ 350514 h 1345596"/>
              <a:gd name="connsiteX36" fmla="*/ 2783541 w 3832412"/>
              <a:gd name="connsiteY36" fmla="*/ 363961 h 1345596"/>
              <a:gd name="connsiteX37" fmla="*/ 2823882 w 3832412"/>
              <a:gd name="connsiteY37" fmla="*/ 390855 h 1345596"/>
              <a:gd name="connsiteX38" fmla="*/ 2904565 w 3832412"/>
              <a:gd name="connsiteY38" fmla="*/ 377408 h 1345596"/>
              <a:gd name="connsiteX39" fmla="*/ 2944906 w 3832412"/>
              <a:gd name="connsiteY39" fmla="*/ 363961 h 1345596"/>
              <a:gd name="connsiteX40" fmla="*/ 3025588 w 3832412"/>
              <a:gd name="connsiteY40" fmla="*/ 310173 h 1345596"/>
              <a:gd name="connsiteX41" fmla="*/ 3119718 w 3832412"/>
              <a:gd name="connsiteY41" fmla="*/ 283279 h 1345596"/>
              <a:gd name="connsiteX42" fmla="*/ 3160059 w 3832412"/>
              <a:gd name="connsiteY42" fmla="*/ 269832 h 1345596"/>
              <a:gd name="connsiteX43" fmla="*/ 3173506 w 3832412"/>
              <a:gd name="connsiteY43" fmla="*/ 229491 h 1345596"/>
              <a:gd name="connsiteX44" fmla="*/ 3173506 w 3832412"/>
              <a:gd name="connsiteY44" fmla="*/ 148808 h 1345596"/>
              <a:gd name="connsiteX45" fmla="*/ 3294529 w 3832412"/>
              <a:gd name="connsiteY45" fmla="*/ 81573 h 1345596"/>
              <a:gd name="connsiteX46" fmla="*/ 3375212 w 3832412"/>
              <a:gd name="connsiteY46" fmla="*/ 68126 h 1345596"/>
              <a:gd name="connsiteX47" fmla="*/ 3711388 w 3832412"/>
              <a:gd name="connsiteY47" fmla="*/ 68126 h 1345596"/>
              <a:gd name="connsiteX48" fmla="*/ 3751729 w 3832412"/>
              <a:gd name="connsiteY48" fmla="*/ 54679 h 1345596"/>
              <a:gd name="connsiteX49" fmla="*/ 3818965 w 3832412"/>
              <a:gd name="connsiteY49" fmla="*/ 891 h 1345596"/>
              <a:gd name="connsiteX50" fmla="*/ 3832412 w 3832412"/>
              <a:gd name="connsiteY50" fmla="*/ 891 h 134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32412" h="1345596">
                <a:moveTo>
                  <a:pt x="0" y="1345596"/>
                </a:moveTo>
                <a:cubicBezTo>
                  <a:pt x="22412" y="1341114"/>
                  <a:pt x="45062" y="1337692"/>
                  <a:pt x="67235" y="1332149"/>
                </a:cubicBezTo>
                <a:cubicBezTo>
                  <a:pt x="80986" y="1328711"/>
                  <a:pt x="93739" y="1321777"/>
                  <a:pt x="107576" y="1318702"/>
                </a:cubicBezTo>
                <a:cubicBezTo>
                  <a:pt x="134192" y="1312787"/>
                  <a:pt x="161365" y="1309737"/>
                  <a:pt x="188259" y="1305255"/>
                </a:cubicBezTo>
                <a:cubicBezTo>
                  <a:pt x="289657" y="1271456"/>
                  <a:pt x="164671" y="1317049"/>
                  <a:pt x="268941" y="1264914"/>
                </a:cubicBezTo>
                <a:cubicBezTo>
                  <a:pt x="380293" y="1209238"/>
                  <a:pt x="234004" y="1301651"/>
                  <a:pt x="349624" y="1224573"/>
                </a:cubicBezTo>
                <a:cubicBezTo>
                  <a:pt x="407894" y="1229055"/>
                  <a:pt x="466444" y="1230771"/>
                  <a:pt x="524435" y="1238020"/>
                </a:cubicBezTo>
                <a:cubicBezTo>
                  <a:pt x="588590" y="1246039"/>
                  <a:pt x="544210" y="1249885"/>
                  <a:pt x="591671" y="1278361"/>
                </a:cubicBezTo>
                <a:cubicBezTo>
                  <a:pt x="603825" y="1285654"/>
                  <a:pt x="618565" y="1287326"/>
                  <a:pt x="632012" y="1291808"/>
                </a:cubicBezTo>
                <a:cubicBezTo>
                  <a:pt x="703730" y="1287326"/>
                  <a:pt x="775702" y="1285883"/>
                  <a:pt x="847165" y="1278361"/>
                </a:cubicBezTo>
                <a:cubicBezTo>
                  <a:pt x="861262" y="1276877"/>
                  <a:pt x="876438" y="1273769"/>
                  <a:pt x="887506" y="1264914"/>
                </a:cubicBezTo>
                <a:cubicBezTo>
                  <a:pt x="900126" y="1254818"/>
                  <a:pt x="905435" y="1238020"/>
                  <a:pt x="914400" y="1224573"/>
                </a:cubicBezTo>
                <a:cubicBezTo>
                  <a:pt x="921692" y="1151657"/>
                  <a:pt x="899391" y="1087981"/>
                  <a:pt x="968188" y="1049761"/>
                </a:cubicBezTo>
                <a:cubicBezTo>
                  <a:pt x="992970" y="1035994"/>
                  <a:pt x="1021977" y="1031832"/>
                  <a:pt x="1048871" y="1022867"/>
                </a:cubicBezTo>
                <a:lnTo>
                  <a:pt x="1089212" y="1009420"/>
                </a:lnTo>
                <a:lnTo>
                  <a:pt x="1129553" y="995973"/>
                </a:lnTo>
                <a:cubicBezTo>
                  <a:pt x="1192306" y="1000455"/>
                  <a:pt x="1256778" y="994161"/>
                  <a:pt x="1317812" y="1009420"/>
                </a:cubicBezTo>
                <a:cubicBezTo>
                  <a:pt x="1333491" y="1013340"/>
                  <a:pt x="1328644" y="1047976"/>
                  <a:pt x="1344706" y="1049761"/>
                </a:cubicBezTo>
                <a:cubicBezTo>
                  <a:pt x="1416124" y="1057696"/>
                  <a:pt x="1488141" y="1040796"/>
                  <a:pt x="1559859" y="1036314"/>
                </a:cubicBezTo>
                <a:cubicBezTo>
                  <a:pt x="1586753" y="1018385"/>
                  <a:pt x="1635970" y="1014524"/>
                  <a:pt x="1640541" y="982526"/>
                </a:cubicBezTo>
                <a:cubicBezTo>
                  <a:pt x="1664996" y="811340"/>
                  <a:pt x="1631959" y="945901"/>
                  <a:pt x="1680882" y="848055"/>
                </a:cubicBezTo>
                <a:cubicBezTo>
                  <a:pt x="1687221" y="835377"/>
                  <a:pt x="1684306" y="817737"/>
                  <a:pt x="1694329" y="807714"/>
                </a:cubicBezTo>
                <a:cubicBezTo>
                  <a:pt x="1704352" y="797691"/>
                  <a:pt x="1721224" y="798749"/>
                  <a:pt x="1734671" y="794267"/>
                </a:cubicBezTo>
                <a:cubicBezTo>
                  <a:pt x="1748118" y="785302"/>
                  <a:pt x="1760557" y="774601"/>
                  <a:pt x="1775012" y="767373"/>
                </a:cubicBezTo>
                <a:cubicBezTo>
                  <a:pt x="1827167" y="741295"/>
                  <a:pt x="1842139" y="757753"/>
                  <a:pt x="1909482" y="767373"/>
                </a:cubicBezTo>
                <a:cubicBezTo>
                  <a:pt x="1922929" y="776338"/>
                  <a:pt x="1935369" y="787039"/>
                  <a:pt x="1949824" y="794267"/>
                </a:cubicBezTo>
                <a:cubicBezTo>
                  <a:pt x="2001980" y="820344"/>
                  <a:pt x="2016950" y="803888"/>
                  <a:pt x="2084294" y="794267"/>
                </a:cubicBezTo>
                <a:cubicBezTo>
                  <a:pt x="2097741" y="785302"/>
                  <a:pt x="2114539" y="779993"/>
                  <a:pt x="2124635" y="767373"/>
                </a:cubicBezTo>
                <a:cubicBezTo>
                  <a:pt x="2133490" y="756305"/>
                  <a:pt x="2135007" y="740869"/>
                  <a:pt x="2138082" y="727032"/>
                </a:cubicBezTo>
                <a:cubicBezTo>
                  <a:pt x="2140783" y="714877"/>
                  <a:pt x="2154259" y="613994"/>
                  <a:pt x="2164976" y="592561"/>
                </a:cubicBezTo>
                <a:cubicBezTo>
                  <a:pt x="2170646" y="581221"/>
                  <a:pt x="2181728" y="573274"/>
                  <a:pt x="2191871" y="565667"/>
                </a:cubicBezTo>
                <a:cubicBezTo>
                  <a:pt x="2217729" y="546274"/>
                  <a:pt x="2240271" y="513493"/>
                  <a:pt x="2272553" y="511879"/>
                </a:cubicBezTo>
                <a:lnTo>
                  <a:pt x="2541494" y="498432"/>
                </a:lnTo>
                <a:cubicBezTo>
                  <a:pt x="2554941" y="493950"/>
                  <a:pt x="2569157" y="491324"/>
                  <a:pt x="2581835" y="484985"/>
                </a:cubicBezTo>
                <a:cubicBezTo>
                  <a:pt x="2603007" y="474399"/>
                  <a:pt x="2634062" y="451208"/>
                  <a:pt x="2649071" y="431196"/>
                </a:cubicBezTo>
                <a:cubicBezTo>
                  <a:pt x="2668465" y="405338"/>
                  <a:pt x="2702859" y="350514"/>
                  <a:pt x="2702859" y="350514"/>
                </a:cubicBezTo>
                <a:cubicBezTo>
                  <a:pt x="2729753" y="354996"/>
                  <a:pt x="2757675" y="355339"/>
                  <a:pt x="2783541" y="363961"/>
                </a:cubicBezTo>
                <a:cubicBezTo>
                  <a:pt x="2798873" y="369072"/>
                  <a:pt x="2807820" y="389070"/>
                  <a:pt x="2823882" y="390855"/>
                </a:cubicBezTo>
                <a:cubicBezTo>
                  <a:pt x="2850981" y="393866"/>
                  <a:pt x="2877671" y="381890"/>
                  <a:pt x="2904565" y="377408"/>
                </a:cubicBezTo>
                <a:cubicBezTo>
                  <a:pt x="2918012" y="372926"/>
                  <a:pt x="2932515" y="370845"/>
                  <a:pt x="2944906" y="363961"/>
                </a:cubicBezTo>
                <a:cubicBezTo>
                  <a:pt x="2973161" y="348264"/>
                  <a:pt x="2994924" y="320394"/>
                  <a:pt x="3025588" y="310173"/>
                </a:cubicBezTo>
                <a:cubicBezTo>
                  <a:pt x="3122311" y="277932"/>
                  <a:pt x="3001524" y="317048"/>
                  <a:pt x="3119718" y="283279"/>
                </a:cubicBezTo>
                <a:cubicBezTo>
                  <a:pt x="3133347" y="279385"/>
                  <a:pt x="3146612" y="274314"/>
                  <a:pt x="3160059" y="269832"/>
                </a:cubicBezTo>
                <a:cubicBezTo>
                  <a:pt x="3164541" y="256385"/>
                  <a:pt x="3173506" y="243665"/>
                  <a:pt x="3173506" y="229491"/>
                </a:cubicBezTo>
                <a:cubicBezTo>
                  <a:pt x="3173506" y="193632"/>
                  <a:pt x="3137648" y="184666"/>
                  <a:pt x="3173506" y="148808"/>
                </a:cubicBezTo>
                <a:cubicBezTo>
                  <a:pt x="3203218" y="119096"/>
                  <a:pt x="3251048" y="91235"/>
                  <a:pt x="3294529" y="81573"/>
                </a:cubicBezTo>
                <a:cubicBezTo>
                  <a:pt x="3321145" y="75658"/>
                  <a:pt x="3348318" y="72608"/>
                  <a:pt x="3375212" y="68126"/>
                </a:cubicBezTo>
                <a:cubicBezTo>
                  <a:pt x="3539112" y="86337"/>
                  <a:pt x="3506253" y="89719"/>
                  <a:pt x="3711388" y="68126"/>
                </a:cubicBezTo>
                <a:cubicBezTo>
                  <a:pt x="3725485" y="66642"/>
                  <a:pt x="3738282" y="59161"/>
                  <a:pt x="3751729" y="54679"/>
                </a:cubicBezTo>
                <a:cubicBezTo>
                  <a:pt x="3776744" y="29665"/>
                  <a:pt x="3785040" y="17854"/>
                  <a:pt x="3818965" y="891"/>
                </a:cubicBezTo>
                <a:cubicBezTo>
                  <a:pt x="3822974" y="-1114"/>
                  <a:pt x="3827930" y="891"/>
                  <a:pt x="3832412" y="89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195899" y="54680"/>
            <a:ext cx="1848970" cy="830997"/>
          </a:xfrm>
          <a:prstGeom prst="rect">
            <a:avLst/>
          </a:prstGeom>
          <a:noFill/>
        </p:spPr>
        <p:txBody>
          <a:bodyPr wrap="square" rtlCol="0">
            <a:spAutoFit/>
          </a:bodyPr>
          <a:lstStyle/>
          <a:p>
            <a:pPr algn="ctr"/>
            <a:r>
              <a:rPr lang="en-US" sz="2400" dirty="0" smtClean="0">
                <a:latin typeface="KG Second Chances Solid" panose="02000000000000000000" pitchFamily="2" charset="0"/>
              </a:rPr>
              <a:t>Blue</a:t>
            </a:r>
          </a:p>
          <a:p>
            <a:pPr algn="ctr"/>
            <a:r>
              <a:rPr lang="en-US" sz="2400" dirty="0" smtClean="0">
                <a:latin typeface="KG Second Chances Solid" panose="02000000000000000000" pitchFamily="2" charset="0"/>
              </a:rPr>
              <a:t>Ridge</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3577523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692" y="223542"/>
            <a:ext cx="8534400" cy="6400800"/>
          </a:xfrm>
          <a:prstGeom prst="rect">
            <a:avLst/>
          </a:prstGeom>
          <a:ln w="38100">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2030921" y="417751"/>
            <a:ext cx="2742783" cy="461665"/>
          </a:xfrm>
          <a:prstGeom prst="rect">
            <a:avLst/>
          </a:prstGeom>
          <a:noFill/>
        </p:spPr>
        <p:txBody>
          <a:bodyPr wrap="square" rtlCol="0">
            <a:spAutoFit/>
          </a:bodyPr>
          <a:lstStyle/>
          <a:p>
            <a:pPr algn="ctr"/>
            <a:r>
              <a:rPr lang="en-US" sz="2400" dirty="0" smtClean="0">
                <a:latin typeface="KG Second Chances Solid" panose="02000000000000000000" pitchFamily="2" charset="0"/>
              </a:rPr>
              <a:t>Brasstown Bald</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675559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603039" y="36185"/>
            <a:ext cx="6978192"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Blue Ridge</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6124754"/>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The tallest waterfall east of the Mississippi River, Amicalola Falls, is in this region.</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Also, Tallulah Gorge, which is two miles long and 1,000 feet deep, is located here.</a:t>
            </a:r>
          </a:p>
          <a:p>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The area attracts thousands of tourists each year due to its beautiful scenery and outdoor activities.</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Aside from apples, grapes, and some vegetables, not much agriculture is grown here.</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61638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032" y="214287"/>
            <a:ext cx="4267200" cy="6400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45" y="2280438"/>
            <a:ext cx="5715000" cy="4286250"/>
          </a:xfrm>
          <a:prstGeom prst="rect">
            <a:avLst/>
          </a:prstGeom>
          <a:ln w="38100">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598045" y="1761119"/>
            <a:ext cx="2742783" cy="461665"/>
          </a:xfrm>
          <a:prstGeom prst="rect">
            <a:avLst/>
          </a:prstGeom>
          <a:noFill/>
        </p:spPr>
        <p:txBody>
          <a:bodyPr wrap="square" rtlCol="0">
            <a:spAutoFit/>
          </a:bodyPr>
          <a:lstStyle/>
          <a:p>
            <a:pPr algn="ctr"/>
            <a:r>
              <a:rPr lang="en-US" sz="2400" dirty="0" smtClean="0">
                <a:latin typeface="KG Second Chances Solid" panose="02000000000000000000" pitchFamily="2" charset="0"/>
              </a:rPr>
              <a:t>Tallulah Gorge</a:t>
            </a:r>
            <a:endParaRPr lang="en-US" sz="2400" dirty="0">
              <a:latin typeface="KG Second Chances Solid" panose="02000000000000000000" pitchFamily="2" charset="0"/>
            </a:endParaRPr>
          </a:p>
        </p:txBody>
      </p:sp>
      <p:sp>
        <p:nvSpPr>
          <p:cNvPr id="7" name="TextBox 6"/>
          <p:cNvSpPr txBox="1"/>
          <p:nvPr/>
        </p:nvSpPr>
        <p:spPr>
          <a:xfrm>
            <a:off x="4530249" y="239102"/>
            <a:ext cx="2742783" cy="461665"/>
          </a:xfrm>
          <a:prstGeom prst="rect">
            <a:avLst/>
          </a:prstGeom>
          <a:noFill/>
        </p:spPr>
        <p:txBody>
          <a:bodyPr wrap="square" rtlCol="0">
            <a:spAutoFit/>
          </a:bodyPr>
          <a:lstStyle/>
          <a:p>
            <a:pPr algn="ctr"/>
            <a:r>
              <a:rPr lang="en-US" sz="2400" dirty="0" smtClean="0">
                <a:latin typeface="KG Second Chances Solid" panose="02000000000000000000" pitchFamily="2" charset="0"/>
              </a:rPr>
              <a:t>Amicalola Falls</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2657132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603039" y="36185"/>
            <a:ext cx="6978192"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Blue Ridge</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3908762"/>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Blue Ridge region receives the most rainfall in Georgia. </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average summer temperature is 69 degrees, while the average winter temperature is 45 degrees. </a:t>
            </a: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244688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506" y="2052342"/>
            <a:ext cx="6834640"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24" y="153014"/>
            <a:ext cx="5949108"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891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79378" y="36185"/>
            <a:ext cx="9625520"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Valley &amp; Ridge</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The Valley and Ridge region is located in northwest Georgia, east of the Appalachian Plateau.</a:t>
            </a:r>
          </a:p>
          <a:p>
            <a:pPr marL="457200" indent="-4572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The region consists of several high, narrow mountain ridges and the valleys between them.</a:t>
            </a:r>
          </a:p>
          <a:p>
            <a:pPr marL="457200" indent="-4572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The elevation of the region ranges from 700 to 1,600 feet.</a:t>
            </a:r>
          </a:p>
          <a:p>
            <a:pPr marL="457200" indent="-4572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The region’s climate is similar to the Blue Ridge region, with slightly less rainfall.</a:t>
            </a: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747939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
            <a:ext cx="12192000" cy="6843687"/>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3" name="Rectangle 2"/>
          <p:cNvSpPr/>
          <p:nvPr/>
        </p:nvSpPr>
        <p:spPr>
          <a:xfrm>
            <a:off x="2783541" y="0"/>
            <a:ext cx="6979024" cy="685800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13" y="0"/>
            <a:ext cx="6011218" cy="6858000"/>
          </a:xfrm>
          <a:prstGeom prst="rect">
            <a:avLst/>
          </a:prstGeom>
        </p:spPr>
      </p:pic>
      <p:sp>
        <p:nvSpPr>
          <p:cNvPr id="6" name="Freeform 5"/>
          <p:cNvSpPr/>
          <p:nvPr/>
        </p:nvSpPr>
        <p:spPr>
          <a:xfrm>
            <a:off x="3375211" y="0"/>
            <a:ext cx="658905" cy="742726"/>
          </a:xfrm>
          <a:custGeom>
            <a:avLst/>
            <a:gdLst>
              <a:gd name="connsiteX0" fmla="*/ 0 w 564849"/>
              <a:gd name="connsiteY0" fmla="*/ 753036 h 753036"/>
              <a:gd name="connsiteX1" fmla="*/ 40341 w 564849"/>
              <a:gd name="connsiteY1" fmla="*/ 685800 h 753036"/>
              <a:gd name="connsiteX2" fmla="*/ 80682 w 564849"/>
              <a:gd name="connsiteY2" fmla="*/ 672353 h 753036"/>
              <a:gd name="connsiteX3" fmla="*/ 147918 w 564849"/>
              <a:gd name="connsiteY3" fmla="*/ 658906 h 753036"/>
              <a:gd name="connsiteX4" fmla="*/ 201706 w 564849"/>
              <a:gd name="connsiteY4" fmla="*/ 645459 h 753036"/>
              <a:gd name="connsiteX5" fmla="*/ 242047 w 564849"/>
              <a:gd name="connsiteY5" fmla="*/ 618565 h 753036"/>
              <a:gd name="connsiteX6" fmla="*/ 295835 w 564849"/>
              <a:gd name="connsiteY6" fmla="*/ 564777 h 753036"/>
              <a:gd name="connsiteX7" fmla="*/ 349624 w 564849"/>
              <a:gd name="connsiteY7" fmla="*/ 497541 h 753036"/>
              <a:gd name="connsiteX8" fmla="*/ 309282 w 564849"/>
              <a:gd name="connsiteY8" fmla="*/ 416859 h 753036"/>
              <a:gd name="connsiteX9" fmla="*/ 268941 w 564849"/>
              <a:gd name="connsiteY9" fmla="*/ 403412 h 753036"/>
              <a:gd name="connsiteX10" fmla="*/ 228600 w 564849"/>
              <a:gd name="connsiteY10" fmla="*/ 416859 h 753036"/>
              <a:gd name="connsiteX11" fmla="*/ 188259 w 564849"/>
              <a:gd name="connsiteY11" fmla="*/ 443753 h 753036"/>
              <a:gd name="connsiteX12" fmla="*/ 134471 w 564849"/>
              <a:gd name="connsiteY12" fmla="*/ 430306 h 753036"/>
              <a:gd name="connsiteX13" fmla="*/ 147918 w 564849"/>
              <a:gd name="connsiteY13" fmla="*/ 376518 h 753036"/>
              <a:gd name="connsiteX14" fmla="*/ 188259 w 564849"/>
              <a:gd name="connsiteY14" fmla="*/ 349624 h 753036"/>
              <a:gd name="connsiteX15" fmla="*/ 309282 w 564849"/>
              <a:gd name="connsiteY15" fmla="*/ 322730 h 753036"/>
              <a:gd name="connsiteX16" fmla="*/ 349624 w 564849"/>
              <a:gd name="connsiteY16" fmla="*/ 309283 h 753036"/>
              <a:gd name="connsiteX17" fmla="*/ 389965 w 564849"/>
              <a:gd name="connsiteY17" fmla="*/ 228600 h 753036"/>
              <a:gd name="connsiteX18" fmla="*/ 403412 w 564849"/>
              <a:gd name="connsiteY18" fmla="*/ 174812 h 753036"/>
              <a:gd name="connsiteX19" fmla="*/ 443753 w 564849"/>
              <a:gd name="connsiteY19" fmla="*/ 161365 h 753036"/>
              <a:gd name="connsiteX20" fmla="*/ 510988 w 564849"/>
              <a:gd name="connsiteY20" fmla="*/ 147918 h 753036"/>
              <a:gd name="connsiteX21" fmla="*/ 537882 w 564849"/>
              <a:gd name="connsiteY21" fmla="*/ 107577 h 753036"/>
              <a:gd name="connsiteX22" fmla="*/ 564777 w 564849"/>
              <a:gd name="connsiteY22" fmla="*/ 0 h 75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849" h="753036">
                <a:moveTo>
                  <a:pt x="0" y="753036"/>
                </a:moveTo>
                <a:cubicBezTo>
                  <a:pt x="13447" y="730624"/>
                  <a:pt x="21860" y="704281"/>
                  <a:pt x="40341" y="685800"/>
                </a:cubicBezTo>
                <a:cubicBezTo>
                  <a:pt x="50364" y="675777"/>
                  <a:pt x="66931" y="675791"/>
                  <a:pt x="80682" y="672353"/>
                </a:cubicBezTo>
                <a:cubicBezTo>
                  <a:pt x="102855" y="666810"/>
                  <a:pt x="125606" y="663864"/>
                  <a:pt x="147918" y="658906"/>
                </a:cubicBezTo>
                <a:cubicBezTo>
                  <a:pt x="165959" y="654897"/>
                  <a:pt x="183777" y="649941"/>
                  <a:pt x="201706" y="645459"/>
                </a:cubicBezTo>
                <a:cubicBezTo>
                  <a:pt x="215153" y="636494"/>
                  <a:pt x="231951" y="631185"/>
                  <a:pt x="242047" y="618565"/>
                </a:cubicBezTo>
                <a:cubicBezTo>
                  <a:pt x="294205" y="553367"/>
                  <a:pt x="207818" y="594116"/>
                  <a:pt x="295835" y="564777"/>
                </a:cubicBezTo>
                <a:cubicBezTo>
                  <a:pt x="309762" y="550850"/>
                  <a:pt x="346796" y="517334"/>
                  <a:pt x="349624" y="497541"/>
                </a:cubicBezTo>
                <a:cubicBezTo>
                  <a:pt x="353950" y="467262"/>
                  <a:pt x="334944" y="432256"/>
                  <a:pt x="309282" y="416859"/>
                </a:cubicBezTo>
                <a:cubicBezTo>
                  <a:pt x="297128" y="409566"/>
                  <a:pt x="282388" y="407894"/>
                  <a:pt x="268941" y="403412"/>
                </a:cubicBezTo>
                <a:cubicBezTo>
                  <a:pt x="255494" y="407894"/>
                  <a:pt x="241278" y="410520"/>
                  <a:pt x="228600" y="416859"/>
                </a:cubicBezTo>
                <a:cubicBezTo>
                  <a:pt x="214145" y="424087"/>
                  <a:pt x="204258" y="441467"/>
                  <a:pt x="188259" y="443753"/>
                </a:cubicBezTo>
                <a:cubicBezTo>
                  <a:pt x="169964" y="446367"/>
                  <a:pt x="152400" y="434788"/>
                  <a:pt x="134471" y="430306"/>
                </a:cubicBezTo>
                <a:cubicBezTo>
                  <a:pt x="138953" y="412377"/>
                  <a:pt x="137667" y="391895"/>
                  <a:pt x="147918" y="376518"/>
                </a:cubicBezTo>
                <a:cubicBezTo>
                  <a:pt x="156883" y="363071"/>
                  <a:pt x="173804" y="356852"/>
                  <a:pt x="188259" y="349624"/>
                </a:cubicBezTo>
                <a:cubicBezTo>
                  <a:pt x="224584" y="331461"/>
                  <a:pt x="272097" y="330993"/>
                  <a:pt x="309282" y="322730"/>
                </a:cubicBezTo>
                <a:cubicBezTo>
                  <a:pt x="323119" y="319655"/>
                  <a:pt x="336177" y="313765"/>
                  <a:pt x="349624" y="309283"/>
                </a:cubicBezTo>
                <a:cubicBezTo>
                  <a:pt x="379090" y="265082"/>
                  <a:pt x="376047" y="277314"/>
                  <a:pt x="389965" y="228600"/>
                </a:cubicBezTo>
                <a:cubicBezTo>
                  <a:pt x="395042" y="210830"/>
                  <a:pt x="391867" y="189243"/>
                  <a:pt x="403412" y="174812"/>
                </a:cubicBezTo>
                <a:cubicBezTo>
                  <a:pt x="412267" y="163744"/>
                  <a:pt x="430002" y="164803"/>
                  <a:pt x="443753" y="161365"/>
                </a:cubicBezTo>
                <a:cubicBezTo>
                  <a:pt x="465926" y="155822"/>
                  <a:pt x="488576" y="152400"/>
                  <a:pt x="510988" y="147918"/>
                </a:cubicBezTo>
                <a:cubicBezTo>
                  <a:pt x="519953" y="134471"/>
                  <a:pt x="531318" y="122345"/>
                  <a:pt x="537882" y="107577"/>
                </a:cubicBezTo>
                <a:cubicBezTo>
                  <a:pt x="567612" y="40685"/>
                  <a:pt x="564777" y="48193"/>
                  <a:pt x="564777"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523129" y="56927"/>
            <a:ext cx="956183" cy="1627094"/>
          </a:xfrm>
          <a:custGeom>
            <a:avLst/>
            <a:gdLst>
              <a:gd name="connsiteX0" fmla="*/ 0 w 956183"/>
              <a:gd name="connsiteY0" fmla="*/ 1653989 h 1734671"/>
              <a:gd name="connsiteX1" fmla="*/ 107576 w 956183"/>
              <a:gd name="connsiteY1" fmla="*/ 1694330 h 1734671"/>
              <a:gd name="connsiteX2" fmla="*/ 134470 w 956183"/>
              <a:gd name="connsiteY2" fmla="*/ 1734671 h 1734671"/>
              <a:gd name="connsiteX3" fmla="*/ 457200 w 956183"/>
              <a:gd name="connsiteY3" fmla="*/ 1694330 h 1734671"/>
              <a:gd name="connsiteX4" fmla="*/ 524435 w 956183"/>
              <a:gd name="connsiteY4" fmla="*/ 1640541 h 1734671"/>
              <a:gd name="connsiteX5" fmla="*/ 564776 w 956183"/>
              <a:gd name="connsiteY5" fmla="*/ 1506071 h 1734671"/>
              <a:gd name="connsiteX6" fmla="*/ 578223 w 956183"/>
              <a:gd name="connsiteY6" fmla="*/ 1438836 h 1734671"/>
              <a:gd name="connsiteX7" fmla="*/ 685800 w 956183"/>
              <a:gd name="connsiteY7" fmla="*/ 1385047 h 1734671"/>
              <a:gd name="connsiteX8" fmla="*/ 726141 w 956183"/>
              <a:gd name="connsiteY8" fmla="*/ 1358153 h 1734671"/>
              <a:gd name="connsiteX9" fmla="*/ 753035 w 956183"/>
              <a:gd name="connsiteY9" fmla="*/ 1223683 h 1734671"/>
              <a:gd name="connsiteX10" fmla="*/ 766482 w 956183"/>
              <a:gd name="connsiteY10" fmla="*/ 1183341 h 1734671"/>
              <a:gd name="connsiteX11" fmla="*/ 806823 w 956183"/>
              <a:gd name="connsiteY11" fmla="*/ 981636 h 1734671"/>
              <a:gd name="connsiteX12" fmla="*/ 833717 w 956183"/>
              <a:gd name="connsiteY12" fmla="*/ 954741 h 1734671"/>
              <a:gd name="connsiteX13" fmla="*/ 847164 w 956183"/>
              <a:gd name="connsiteY13" fmla="*/ 900953 h 1734671"/>
              <a:gd name="connsiteX14" fmla="*/ 860612 w 956183"/>
              <a:gd name="connsiteY14" fmla="*/ 833718 h 1734671"/>
              <a:gd name="connsiteX15" fmla="*/ 874059 w 956183"/>
              <a:gd name="connsiteY15" fmla="*/ 793377 h 1734671"/>
              <a:gd name="connsiteX16" fmla="*/ 914400 w 956183"/>
              <a:gd name="connsiteY16" fmla="*/ 766483 h 1734671"/>
              <a:gd name="connsiteX17" fmla="*/ 927847 w 956183"/>
              <a:gd name="connsiteY17" fmla="*/ 618565 h 1734671"/>
              <a:gd name="connsiteX18" fmla="*/ 900953 w 956183"/>
              <a:gd name="connsiteY18" fmla="*/ 578224 h 1734671"/>
              <a:gd name="connsiteX19" fmla="*/ 860612 w 956183"/>
              <a:gd name="connsiteY19" fmla="*/ 564777 h 1734671"/>
              <a:gd name="connsiteX20" fmla="*/ 900953 w 956183"/>
              <a:gd name="connsiteY20" fmla="*/ 336177 h 1734671"/>
              <a:gd name="connsiteX21" fmla="*/ 941294 w 956183"/>
              <a:gd name="connsiteY21" fmla="*/ 295836 h 1734671"/>
              <a:gd name="connsiteX22" fmla="*/ 941294 w 956183"/>
              <a:gd name="connsiteY22" fmla="*/ 147918 h 1734671"/>
              <a:gd name="connsiteX23" fmla="*/ 954741 w 956183"/>
              <a:gd name="connsiteY23" fmla="*/ 107577 h 1734671"/>
              <a:gd name="connsiteX24" fmla="*/ 954741 w 956183"/>
              <a:gd name="connsiteY24" fmla="*/ 0 h 173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6183" h="1734671">
                <a:moveTo>
                  <a:pt x="0" y="1653989"/>
                </a:moveTo>
                <a:cubicBezTo>
                  <a:pt x="48105" y="1663610"/>
                  <a:pt x="72951" y="1659705"/>
                  <a:pt x="107576" y="1694330"/>
                </a:cubicBezTo>
                <a:cubicBezTo>
                  <a:pt x="119004" y="1705758"/>
                  <a:pt x="125505" y="1721224"/>
                  <a:pt x="134470" y="1734671"/>
                </a:cubicBezTo>
                <a:cubicBezTo>
                  <a:pt x="160187" y="1733242"/>
                  <a:pt x="385681" y="1742009"/>
                  <a:pt x="457200" y="1694330"/>
                </a:cubicBezTo>
                <a:cubicBezTo>
                  <a:pt x="508090" y="1660403"/>
                  <a:pt x="486113" y="1678864"/>
                  <a:pt x="524435" y="1640541"/>
                </a:cubicBezTo>
                <a:cubicBezTo>
                  <a:pt x="546782" y="1573500"/>
                  <a:pt x="551228" y="1567039"/>
                  <a:pt x="564776" y="1506071"/>
                </a:cubicBezTo>
                <a:cubicBezTo>
                  <a:pt x="569734" y="1483760"/>
                  <a:pt x="569220" y="1459844"/>
                  <a:pt x="578223" y="1438836"/>
                </a:cubicBezTo>
                <a:cubicBezTo>
                  <a:pt x="595904" y="1397580"/>
                  <a:pt x="658513" y="1403239"/>
                  <a:pt x="685800" y="1385047"/>
                </a:cubicBezTo>
                <a:lnTo>
                  <a:pt x="726141" y="1358153"/>
                </a:lnTo>
                <a:cubicBezTo>
                  <a:pt x="756521" y="1267014"/>
                  <a:pt x="722132" y="1378197"/>
                  <a:pt x="753035" y="1223683"/>
                </a:cubicBezTo>
                <a:cubicBezTo>
                  <a:pt x="755815" y="1209784"/>
                  <a:pt x="762000" y="1196788"/>
                  <a:pt x="766482" y="1183341"/>
                </a:cubicBezTo>
                <a:cubicBezTo>
                  <a:pt x="768839" y="1162130"/>
                  <a:pt x="777026" y="1011434"/>
                  <a:pt x="806823" y="981636"/>
                </a:cubicBezTo>
                <a:lnTo>
                  <a:pt x="833717" y="954741"/>
                </a:lnTo>
                <a:cubicBezTo>
                  <a:pt x="838199" y="936812"/>
                  <a:pt x="843155" y="918994"/>
                  <a:pt x="847164" y="900953"/>
                </a:cubicBezTo>
                <a:cubicBezTo>
                  <a:pt x="852122" y="878642"/>
                  <a:pt x="855069" y="855891"/>
                  <a:pt x="860612" y="833718"/>
                </a:cubicBezTo>
                <a:cubicBezTo>
                  <a:pt x="864050" y="819967"/>
                  <a:pt x="865204" y="804445"/>
                  <a:pt x="874059" y="793377"/>
                </a:cubicBezTo>
                <a:cubicBezTo>
                  <a:pt x="884155" y="780757"/>
                  <a:pt x="900953" y="775448"/>
                  <a:pt x="914400" y="766483"/>
                </a:cubicBezTo>
                <a:cubicBezTo>
                  <a:pt x="938814" y="693240"/>
                  <a:pt x="954680" y="690120"/>
                  <a:pt x="927847" y="618565"/>
                </a:cubicBezTo>
                <a:cubicBezTo>
                  <a:pt x="922172" y="603433"/>
                  <a:pt x="913573" y="588320"/>
                  <a:pt x="900953" y="578224"/>
                </a:cubicBezTo>
                <a:cubicBezTo>
                  <a:pt x="889885" y="569369"/>
                  <a:pt x="874059" y="569259"/>
                  <a:pt x="860612" y="564777"/>
                </a:cubicBezTo>
                <a:cubicBezTo>
                  <a:pt x="861763" y="552111"/>
                  <a:pt x="866913" y="370217"/>
                  <a:pt x="900953" y="336177"/>
                </a:cubicBezTo>
                <a:lnTo>
                  <a:pt x="941294" y="295836"/>
                </a:lnTo>
                <a:cubicBezTo>
                  <a:pt x="918174" y="226473"/>
                  <a:pt x="921617" y="256143"/>
                  <a:pt x="941294" y="147918"/>
                </a:cubicBezTo>
                <a:cubicBezTo>
                  <a:pt x="943830" y="133972"/>
                  <a:pt x="953458" y="121693"/>
                  <a:pt x="954741" y="107577"/>
                </a:cubicBezTo>
                <a:cubicBezTo>
                  <a:pt x="957987" y="71865"/>
                  <a:pt x="954741" y="35859"/>
                  <a:pt x="95474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235823" y="473785"/>
            <a:ext cx="1855694" cy="847165"/>
          </a:xfrm>
          <a:custGeom>
            <a:avLst/>
            <a:gdLst>
              <a:gd name="connsiteX0" fmla="*/ 0 w 1855694"/>
              <a:gd name="connsiteY0" fmla="*/ 820271 h 847165"/>
              <a:gd name="connsiteX1" fmla="*/ 174812 w 1855694"/>
              <a:gd name="connsiteY1" fmla="*/ 847165 h 847165"/>
              <a:gd name="connsiteX2" fmla="*/ 349623 w 1855694"/>
              <a:gd name="connsiteY2" fmla="*/ 833718 h 847165"/>
              <a:gd name="connsiteX3" fmla="*/ 416859 w 1855694"/>
              <a:gd name="connsiteY3" fmla="*/ 793377 h 847165"/>
              <a:gd name="connsiteX4" fmla="*/ 457200 w 1855694"/>
              <a:gd name="connsiteY4" fmla="*/ 766483 h 847165"/>
              <a:gd name="connsiteX5" fmla="*/ 537882 w 1855694"/>
              <a:gd name="connsiteY5" fmla="*/ 739589 h 847165"/>
              <a:gd name="connsiteX6" fmla="*/ 578223 w 1855694"/>
              <a:gd name="connsiteY6" fmla="*/ 726142 h 847165"/>
              <a:gd name="connsiteX7" fmla="*/ 605118 w 1855694"/>
              <a:gd name="connsiteY7" fmla="*/ 699247 h 847165"/>
              <a:gd name="connsiteX8" fmla="*/ 779929 w 1855694"/>
              <a:gd name="connsiteY8" fmla="*/ 658906 h 847165"/>
              <a:gd name="connsiteX9" fmla="*/ 900953 w 1855694"/>
              <a:gd name="connsiteY9" fmla="*/ 632012 h 847165"/>
              <a:gd name="connsiteX10" fmla="*/ 941294 w 1855694"/>
              <a:gd name="connsiteY10" fmla="*/ 618565 h 847165"/>
              <a:gd name="connsiteX11" fmla="*/ 968188 w 1855694"/>
              <a:gd name="connsiteY11" fmla="*/ 578224 h 847165"/>
              <a:gd name="connsiteX12" fmla="*/ 1089212 w 1855694"/>
              <a:gd name="connsiteY12" fmla="*/ 510989 h 847165"/>
              <a:gd name="connsiteX13" fmla="*/ 1250576 w 1855694"/>
              <a:gd name="connsiteY13" fmla="*/ 484095 h 847165"/>
              <a:gd name="connsiteX14" fmla="*/ 1290918 w 1855694"/>
              <a:gd name="connsiteY14" fmla="*/ 470647 h 847165"/>
              <a:gd name="connsiteX15" fmla="*/ 1331259 w 1855694"/>
              <a:gd name="connsiteY15" fmla="*/ 430306 h 847165"/>
              <a:gd name="connsiteX16" fmla="*/ 1371600 w 1855694"/>
              <a:gd name="connsiteY16" fmla="*/ 403412 h 847165"/>
              <a:gd name="connsiteX17" fmla="*/ 1425388 w 1855694"/>
              <a:gd name="connsiteY17" fmla="*/ 322730 h 847165"/>
              <a:gd name="connsiteX18" fmla="*/ 1492623 w 1855694"/>
              <a:gd name="connsiteY18" fmla="*/ 255495 h 847165"/>
              <a:gd name="connsiteX19" fmla="*/ 1627094 w 1855694"/>
              <a:gd name="connsiteY19" fmla="*/ 228600 h 847165"/>
              <a:gd name="connsiteX20" fmla="*/ 1667435 w 1855694"/>
              <a:gd name="connsiteY20" fmla="*/ 215153 h 847165"/>
              <a:gd name="connsiteX21" fmla="*/ 1707776 w 1855694"/>
              <a:gd name="connsiteY21" fmla="*/ 174812 h 847165"/>
              <a:gd name="connsiteX22" fmla="*/ 1788459 w 1855694"/>
              <a:gd name="connsiteY22" fmla="*/ 53789 h 847165"/>
              <a:gd name="connsiteX23" fmla="*/ 1815353 w 1855694"/>
              <a:gd name="connsiteY23" fmla="*/ 13447 h 847165"/>
              <a:gd name="connsiteX24" fmla="*/ 1855694 w 1855694"/>
              <a:gd name="connsiteY24" fmla="*/ 0 h 84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5694" h="847165">
                <a:moveTo>
                  <a:pt x="0" y="820271"/>
                </a:moveTo>
                <a:cubicBezTo>
                  <a:pt x="51184" y="830508"/>
                  <a:pt x="125965" y="847165"/>
                  <a:pt x="174812" y="847165"/>
                </a:cubicBezTo>
                <a:cubicBezTo>
                  <a:pt x="233254" y="847165"/>
                  <a:pt x="291353" y="838200"/>
                  <a:pt x="349623" y="833718"/>
                </a:cubicBezTo>
                <a:cubicBezTo>
                  <a:pt x="402156" y="781187"/>
                  <a:pt x="347033" y="828290"/>
                  <a:pt x="416859" y="793377"/>
                </a:cubicBezTo>
                <a:cubicBezTo>
                  <a:pt x="431314" y="786149"/>
                  <a:pt x="442432" y="773047"/>
                  <a:pt x="457200" y="766483"/>
                </a:cubicBezTo>
                <a:cubicBezTo>
                  <a:pt x="483105" y="754969"/>
                  <a:pt x="510988" y="748554"/>
                  <a:pt x="537882" y="739589"/>
                </a:cubicBezTo>
                <a:lnTo>
                  <a:pt x="578223" y="726142"/>
                </a:lnTo>
                <a:cubicBezTo>
                  <a:pt x="587188" y="717177"/>
                  <a:pt x="593778" y="704917"/>
                  <a:pt x="605118" y="699247"/>
                </a:cubicBezTo>
                <a:cubicBezTo>
                  <a:pt x="668299" y="667656"/>
                  <a:pt x="710921" y="670407"/>
                  <a:pt x="779929" y="658906"/>
                </a:cubicBezTo>
                <a:cubicBezTo>
                  <a:pt x="813206" y="653360"/>
                  <a:pt x="867104" y="641683"/>
                  <a:pt x="900953" y="632012"/>
                </a:cubicBezTo>
                <a:cubicBezTo>
                  <a:pt x="914582" y="628118"/>
                  <a:pt x="927847" y="623047"/>
                  <a:pt x="941294" y="618565"/>
                </a:cubicBezTo>
                <a:cubicBezTo>
                  <a:pt x="950259" y="605118"/>
                  <a:pt x="956025" y="588866"/>
                  <a:pt x="968188" y="578224"/>
                </a:cubicBezTo>
                <a:cubicBezTo>
                  <a:pt x="1000141" y="550265"/>
                  <a:pt x="1044748" y="519882"/>
                  <a:pt x="1089212" y="510989"/>
                </a:cubicBezTo>
                <a:cubicBezTo>
                  <a:pt x="1142683" y="500295"/>
                  <a:pt x="1250576" y="484095"/>
                  <a:pt x="1250576" y="484095"/>
                </a:cubicBezTo>
                <a:cubicBezTo>
                  <a:pt x="1264023" y="479612"/>
                  <a:pt x="1279124" y="478510"/>
                  <a:pt x="1290918" y="470647"/>
                </a:cubicBezTo>
                <a:cubicBezTo>
                  <a:pt x="1306741" y="460098"/>
                  <a:pt x="1316650" y="442480"/>
                  <a:pt x="1331259" y="430306"/>
                </a:cubicBezTo>
                <a:cubicBezTo>
                  <a:pt x="1343674" y="419960"/>
                  <a:pt x="1358153" y="412377"/>
                  <a:pt x="1371600" y="403412"/>
                </a:cubicBezTo>
                <a:lnTo>
                  <a:pt x="1425388" y="322730"/>
                </a:lnTo>
                <a:cubicBezTo>
                  <a:pt x="1445053" y="293233"/>
                  <a:pt x="1455029" y="267062"/>
                  <a:pt x="1492623" y="255495"/>
                </a:cubicBezTo>
                <a:cubicBezTo>
                  <a:pt x="1536313" y="242052"/>
                  <a:pt x="1583728" y="243055"/>
                  <a:pt x="1627094" y="228600"/>
                </a:cubicBezTo>
                <a:lnTo>
                  <a:pt x="1667435" y="215153"/>
                </a:lnTo>
                <a:cubicBezTo>
                  <a:pt x="1680882" y="201706"/>
                  <a:pt x="1696101" y="189823"/>
                  <a:pt x="1707776" y="174812"/>
                </a:cubicBezTo>
                <a:cubicBezTo>
                  <a:pt x="1707782" y="174805"/>
                  <a:pt x="1775009" y="73964"/>
                  <a:pt x="1788459" y="53789"/>
                </a:cubicBezTo>
                <a:cubicBezTo>
                  <a:pt x="1797424" y="40342"/>
                  <a:pt x="1800021" y="18558"/>
                  <a:pt x="1815353" y="13447"/>
                </a:cubicBezTo>
                <a:lnTo>
                  <a:pt x="1855694"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34117" y="2342036"/>
            <a:ext cx="3832412" cy="1345596"/>
          </a:xfrm>
          <a:custGeom>
            <a:avLst/>
            <a:gdLst>
              <a:gd name="connsiteX0" fmla="*/ 0 w 3832412"/>
              <a:gd name="connsiteY0" fmla="*/ 1345596 h 1345596"/>
              <a:gd name="connsiteX1" fmla="*/ 67235 w 3832412"/>
              <a:gd name="connsiteY1" fmla="*/ 1332149 h 1345596"/>
              <a:gd name="connsiteX2" fmla="*/ 107576 w 3832412"/>
              <a:gd name="connsiteY2" fmla="*/ 1318702 h 1345596"/>
              <a:gd name="connsiteX3" fmla="*/ 188259 w 3832412"/>
              <a:gd name="connsiteY3" fmla="*/ 1305255 h 1345596"/>
              <a:gd name="connsiteX4" fmla="*/ 268941 w 3832412"/>
              <a:gd name="connsiteY4" fmla="*/ 1264914 h 1345596"/>
              <a:gd name="connsiteX5" fmla="*/ 349624 w 3832412"/>
              <a:gd name="connsiteY5" fmla="*/ 1224573 h 1345596"/>
              <a:gd name="connsiteX6" fmla="*/ 524435 w 3832412"/>
              <a:gd name="connsiteY6" fmla="*/ 1238020 h 1345596"/>
              <a:gd name="connsiteX7" fmla="*/ 591671 w 3832412"/>
              <a:gd name="connsiteY7" fmla="*/ 1278361 h 1345596"/>
              <a:gd name="connsiteX8" fmla="*/ 632012 w 3832412"/>
              <a:gd name="connsiteY8" fmla="*/ 1291808 h 1345596"/>
              <a:gd name="connsiteX9" fmla="*/ 847165 w 3832412"/>
              <a:gd name="connsiteY9" fmla="*/ 1278361 h 1345596"/>
              <a:gd name="connsiteX10" fmla="*/ 887506 w 3832412"/>
              <a:gd name="connsiteY10" fmla="*/ 1264914 h 1345596"/>
              <a:gd name="connsiteX11" fmla="*/ 914400 w 3832412"/>
              <a:gd name="connsiteY11" fmla="*/ 1224573 h 1345596"/>
              <a:gd name="connsiteX12" fmla="*/ 968188 w 3832412"/>
              <a:gd name="connsiteY12" fmla="*/ 1049761 h 1345596"/>
              <a:gd name="connsiteX13" fmla="*/ 1048871 w 3832412"/>
              <a:gd name="connsiteY13" fmla="*/ 1022867 h 1345596"/>
              <a:gd name="connsiteX14" fmla="*/ 1089212 w 3832412"/>
              <a:gd name="connsiteY14" fmla="*/ 1009420 h 1345596"/>
              <a:gd name="connsiteX15" fmla="*/ 1129553 w 3832412"/>
              <a:gd name="connsiteY15" fmla="*/ 995973 h 1345596"/>
              <a:gd name="connsiteX16" fmla="*/ 1317812 w 3832412"/>
              <a:gd name="connsiteY16" fmla="*/ 1009420 h 1345596"/>
              <a:gd name="connsiteX17" fmla="*/ 1344706 w 3832412"/>
              <a:gd name="connsiteY17" fmla="*/ 1049761 h 1345596"/>
              <a:gd name="connsiteX18" fmla="*/ 1559859 w 3832412"/>
              <a:gd name="connsiteY18" fmla="*/ 1036314 h 1345596"/>
              <a:gd name="connsiteX19" fmla="*/ 1640541 w 3832412"/>
              <a:gd name="connsiteY19" fmla="*/ 982526 h 1345596"/>
              <a:gd name="connsiteX20" fmla="*/ 1680882 w 3832412"/>
              <a:gd name="connsiteY20" fmla="*/ 848055 h 1345596"/>
              <a:gd name="connsiteX21" fmla="*/ 1694329 w 3832412"/>
              <a:gd name="connsiteY21" fmla="*/ 807714 h 1345596"/>
              <a:gd name="connsiteX22" fmla="*/ 1734671 w 3832412"/>
              <a:gd name="connsiteY22" fmla="*/ 794267 h 1345596"/>
              <a:gd name="connsiteX23" fmla="*/ 1775012 w 3832412"/>
              <a:gd name="connsiteY23" fmla="*/ 767373 h 1345596"/>
              <a:gd name="connsiteX24" fmla="*/ 1909482 w 3832412"/>
              <a:gd name="connsiteY24" fmla="*/ 767373 h 1345596"/>
              <a:gd name="connsiteX25" fmla="*/ 1949824 w 3832412"/>
              <a:gd name="connsiteY25" fmla="*/ 794267 h 1345596"/>
              <a:gd name="connsiteX26" fmla="*/ 2084294 w 3832412"/>
              <a:gd name="connsiteY26" fmla="*/ 794267 h 1345596"/>
              <a:gd name="connsiteX27" fmla="*/ 2124635 w 3832412"/>
              <a:gd name="connsiteY27" fmla="*/ 767373 h 1345596"/>
              <a:gd name="connsiteX28" fmla="*/ 2138082 w 3832412"/>
              <a:gd name="connsiteY28" fmla="*/ 727032 h 1345596"/>
              <a:gd name="connsiteX29" fmla="*/ 2164976 w 3832412"/>
              <a:gd name="connsiteY29" fmla="*/ 592561 h 1345596"/>
              <a:gd name="connsiteX30" fmla="*/ 2191871 w 3832412"/>
              <a:gd name="connsiteY30" fmla="*/ 565667 h 1345596"/>
              <a:gd name="connsiteX31" fmla="*/ 2272553 w 3832412"/>
              <a:gd name="connsiteY31" fmla="*/ 511879 h 1345596"/>
              <a:gd name="connsiteX32" fmla="*/ 2541494 w 3832412"/>
              <a:gd name="connsiteY32" fmla="*/ 498432 h 1345596"/>
              <a:gd name="connsiteX33" fmla="*/ 2581835 w 3832412"/>
              <a:gd name="connsiteY33" fmla="*/ 484985 h 1345596"/>
              <a:gd name="connsiteX34" fmla="*/ 2649071 w 3832412"/>
              <a:gd name="connsiteY34" fmla="*/ 431196 h 1345596"/>
              <a:gd name="connsiteX35" fmla="*/ 2702859 w 3832412"/>
              <a:gd name="connsiteY35" fmla="*/ 350514 h 1345596"/>
              <a:gd name="connsiteX36" fmla="*/ 2783541 w 3832412"/>
              <a:gd name="connsiteY36" fmla="*/ 363961 h 1345596"/>
              <a:gd name="connsiteX37" fmla="*/ 2823882 w 3832412"/>
              <a:gd name="connsiteY37" fmla="*/ 390855 h 1345596"/>
              <a:gd name="connsiteX38" fmla="*/ 2904565 w 3832412"/>
              <a:gd name="connsiteY38" fmla="*/ 377408 h 1345596"/>
              <a:gd name="connsiteX39" fmla="*/ 2944906 w 3832412"/>
              <a:gd name="connsiteY39" fmla="*/ 363961 h 1345596"/>
              <a:gd name="connsiteX40" fmla="*/ 3025588 w 3832412"/>
              <a:gd name="connsiteY40" fmla="*/ 310173 h 1345596"/>
              <a:gd name="connsiteX41" fmla="*/ 3119718 w 3832412"/>
              <a:gd name="connsiteY41" fmla="*/ 283279 h 1345596"/>
              <a:gd name="connsiteX42" fmla="*/ 3160059 w 3832412"/>
              <a:gd name="connsiteY42" fmla="*/ 269832 h 1345596"/>
              <a:gd name="connsiteX43" fmla="*/ 3173506 w 3832412"/>
              <a:gd name="connsiteY43" fmla="*/ 229491 h 1345596"/>
              <a:gd name="connsiteX44" fmla="*/ 3173506 w 3832412"/>
              <a:gd name="connsiteY44" fmla="*/ 148808 h 1345596"/>
              <a:gd name="connsiteX45" fmla="*/ 3294529 w 3832412"/>
              <a:gd name="connsiteY45" fmla="*/ 81573 h 1345596"/>
              <a:gd name="connsiteX46" fmla="*/ 3375212 w 3832412"/>
              <a:gd name="connsiteY46" fmla="*/ 68126 h 1345596"/>
              <a:gd name="connsiteX47" fmla="*/ 3711388 w 3832412"/>
              <a:gd name="connsiteY47" fmla="*/ 68126 h 1345596"/>
              <a:gd name="connsiteX48" fmla="*/ 3751729 w 3832412"/>
              <a:gd name="connsiteY48" fmla="*/ 54679 h 1345596"/>
              <a:gd name="connsiteX49" fmla="*/ 3818965 w 3832412"/>
              <a:gd name="connsiteY49" fmla="*/ 891 h 1345596"/>
              <a:gd name="connsiteX50" fmla="*/ 3832412 w 3832412"/>
              <a:gd name="connsiteY50" fmla="*/ 891 h 134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32412" h="1345596">
                <a:moveTo>
                  <a:pt x="0" y="1345596"/>
                </a:moveTo>
                <a:cubicBezTo>
                  <a:pt x="22412" y="1341114"/>
                  <a:pt x="45062" y="1337692"/>
                  <a:pt x="67235" y="1332149"/>
                </a:cubicBezTo>
                <a:cubicBezTo>
                  <a:pt x="80986" y="1328711"/>
                  <a:pt x="93739" y="1321777"/>
                  <a:pt x="107576" y="1318702"/>
                </a:cubicBezTo>
                <a:cubicBezTo>
                  <a:pt x="134192" y="1312787"/>
                  <a:pt x="161365" y="1309737"/>
                  <a:pt x="188259" y="1305255"/>
                </a:cubicBezTo>
                <a:cubicBezTo>
                  <a:pt x="289657" y="1271456"/>
                  <a:pt x="164671" y="1317049"/>
                  <a:pt x="268941" y="1264914"/>
                </a:cubicBezTo>
                <a:cubicBezTo>
                  <a:pt x="380293" y="1209238"/>
                  <a:pt x="234004" y="1301651"/>
                  <a:pt x="349624" y="1224573"/>
                </a:cubicBezTo>
                <a:cubicBezTo>
                  <a:pt x="407894" y="1229055"/>
                  <a:pt x="466444" y="1230771"/>
                  <a:pt x="524435" y="1238020"/>
                </a:cubicBezTo>
                <a:cubicBezTo>
                  <a:pt x="588590" y="1246039"/>
                  <a:pt x="544210" y="1249885"/>
                  <a:pt x="591671" y="1278361"/>
                </a:cubicBezTo>
                <a:cubicBezTo>
                  <a:pt x="603825" y="1285654"/>
                  <a:pt x="618565" y="1287326"/>
                  <a:pt x="632012" y="1291808"/>
                </a:cubicBezTo>
                <a:cubicBezTo>
                  <a:pt x="703730" y="1287326"/>
                  <a:pt x="775702" y="1285883"/>
                  <a:pt x="847165" y="1278361"/>
                </a:cubicBezTo>
                <a:cubicBezTo>
                  <a:pt x="861262" y="1276877"/>
                  <a:pt x="876438" y="1273769"/>
                  <a:pt x="887506" y="1264914"/>
                </a:cubicBezTo>
                <a:cubicBezTo>
                  <a:pt x="900126" y="1254818"/>
                  <a:pt x="905435" y="1238020"/>
                  <a:pt x="914400" y="1224573"/>
                </a:cubicBezTo>
                <a:cubicBezTo>
                  <a:pt x="921692" y="1151657"/>
                  <a:pt x="899391" y="1087981"/>
                  <a:pt x="968188" y="1049761"/>
                </a:cubicBezTo>
                <a:cubicBezTo>
                  <a:pt x="992970" y="1035994"/>
                  <a:pt x="1021977" y="1031832"/>
                  <a:pt x="1048871" y="1022867"/>
                </a:cubicBezTo>
                <a:lnTo>
                  <a:pt x="1089212" y="1009420"/>
                </a:lnTo>
                <a:lnTo>
                  <a:pt x="1129553" y="995973"/>
                </a:lnTo>
                <a:cubicBezTo>
                  <a:pt x="1192306" y="1000455"/>
                  <a:pt x="1256778" y="994161"/>
                  <a:pt x="1317812" y="1009420"/>
                </a:cubicBezTo>
                <a:cubicBezTo>
                  <a:pt x="1333491" y="1013340"/>
                  <a:pt x="1328644" y="1047976"/>
                  <a:pt x="1344706" y="1049761"/>
                </a:cubicBezTo>
                <a:cubicBezTo>
                  <a:pt x="1416124" y="1057696"/>
                  <a:pt x="1488141" y="1040796"/>
                  <a:pt x="1559859" y="1036314"/>
                </a:cubicBezTo>
                <a:cubicBezTo>
                  <a:pt x="1586753" y="1018385"/>
                  <a:pt x="1635970" y="1014524"/>
                  <a:pt x="1640541" y="982526"/>
                </a:cubicBezTo>
                <a:cubicBezTo>
                  <a:pt x="1664996" y="811340"/>
                  <a:pt x="1631959" y="945901"/>
                  <a:pt x="1680882" y="848055"/>
                </a:cubicBezTo>
                <a:cubicBezTo>
                  <a:pt x="1687221" y="835377"/>
                  <a:pt x="1684306" y="817737"/>
                  <a:pt x="1694329" y="807714"/>
                </a:cubicBezTo>
                <a:cubicBezTo>
                  <a:pt x="1704352" y="797691"/>
                  <a:pt x="1721224" y="798749"/>
                  <a:pt x="1734671" y="794267"/>
                </a:cubicBezTo>
                <a:cubicBezTo>
                  <a:pt x="1748118" y="785302"/>
                  <a:pt x="1760557" y="774601"/>
                  <a:pt x="1775012" y="767373"/>
                </a:cubicBezTo>
                <a:cubicBezTo>
                  <a:pt x="1827167" y="741295"/>
                  <a:pt x="1842139" y="757753"/>
                  <a:pt x="1909482" y="767373"/>
                </a:cubicBezTo>
                <a:cubicBezTo>
                  <a:pt x="1922929" y="776338"/>
                  <a:pt x="1935369" y="787039"/>
                  <a:pt x="1949824" y="794267"/>
                </a:cubicBezTo>
                <a:cubicBezTo>
                  <a:pt x="2001980" y="820344"/>
                  <a:pt x="2016950" y="803888"/>
                  <a:pt x="2084294" y="794267"/>
                </a:cubicBezTo>
                <a:cubicBezTo>
                  <a:pt x="2097741" y="785302"/>
                  <a:pt x="2114539" y="779993"/>
                  <a:pt x="2124635" y="767373"/>
                </a:cubicBezTo>
                <a:cubicBezTo>
                  <a:pt x="2133490" y="756305"/>
                  <a:pt x="2135007" y="740869"/>
                  <a:pt x="2138082" y="727032"/>
                </a:cubicBezTo>
                <a:cubicBezTo>
                  <a:pt x="2140783" y="714877"/>
                  <a:pt x="2154259" y="613994"/>
                  <a:pt x="2164976" y="592561"/>
                </a:cubicBezTo>
                <a:cubicBezTo>
                  <a:pt x="2170646" y="581221"/>
                  <a:pt x="2181728" y="573274"/>
                  <a:pt x="2191871" y="565667"/>
                </a:cubicBezTo>
                <a:cubicBezTo>
                  <a:pt x="2217729" y="546274"/>
                  <a:pt x="2240271" y="513493"/>
                  <a:pt x="2272553" y="511879"/>
                </a:cubicBezTo>
                <a:lnTo>
                  <a:pt x="2541494" y="498432"/>
                </a:lnTo>
                <a:cubicBezTo>
                  <a:pt x="2554941" y="493950"/>
                  <a:pt x="2569157" y="491324"/>
                  <a:pt x="2581835" y="484985"/>
                </a:cubicBezTo>
                <a:cubicBezTo>
                  <a:pt x="2603007" y="474399"/>
                  <a:pt x="2634062" y="451208"/>
                  <a:pt x="2649071" y="431196"/>
                </a:cubicBezTo>
                <a:cubicBezTo>
                  <a:pt x="2668465" y="405338"/>
                  <a:pt x="2702859" y="350514"/>
                  <a:pt x="2702859" y="350514"/>
                </a:cubicBezTo>
                <a:cubicBezTo>
                  <a:pt x="2729753" y="354996"/>
                  <a:pt x="2757675" y="355339"/>
                  <a:pt x="2783541" y="363961"/>
                </a:cubicBezTo>
                <a:cubicBezTo>
                  <a:pt x="2798873" y="369072"/>
                  <a:pt x="2807820" y="389070"/>
                  <a:pt x="2823882" y="390855"/>
                </a:cubicBezTo>
                <a:cubicBezTo>
                  <a:pt x="2850981" y="393866"/>
                  <a:pt x="2877671" y="381890"/>
                  <a:pt x="2904565" y="377408"/>
                </a:cubicBezTo>
                <a:cubicBezTo>
                  <a:pt x="2918012" y="372926"/>
                  <a:pt x="2932515" y="370845"/>
                  <a:pt x="2944906" y="363961"/>
                </a:cubicBezTo>
                <a:cubicBezTo>
                  <a:pt x="2973161" y="348264"/>
                  <a:pt x="2994924" y="320394"/>
                  <a:pt x="3025588" y="310173"/>
                </a:cubicBezTo>
                <a:cubicBezTo>
                  <a:pt x="3122311" y="277932"/>
                  <a:pt x="3001524" y="317048"/>
                  <a:pt x="3119718" y="283279"/>
                </a:cubicBezTo>
                <a:cubicBezTo>
                  <a:pt x="3133347" y="279385"/>
                  <a:pt x="3146612" y="274314"/>
                  <a:pt x="3160059" y="269832"/>
                </a:cubicBezTo>
                <a:cubicBezTo>
                  <a:pt x="3164541" y="256385"/>
                  <a:pt x="3173506" y="243665"/>
                  <a:pt x="3173506" y="229491"/>
                </a:cubicBezTo>
                <a:cubicBezTo>
                  <a:pt x="3173506" y="193632"/>
                  <a:pt x="3137648" y="184666"/>
                  <a:pt x="3173506" y="148808"/>
                </a:cubicBezTo>
                <a:cubicBezTo>
                  <a:pt x="3203218" y="119096"/>
                  <a:pt x="3251048" y="91235"/>
                  <a:pt x="3294529" y="81573"/>
                </a:cubicBezTo>
                <a:cubicBezTo>
                  <a:pt x="3321145" y="75658"/>
                  <a:pt x="3348318" y="72608"/>
                  <a:pt x="3375212" y="68126"/>
                </a:cubicBezTo>
                <a:cubicBezTo>
                  <a:pt x="3539112" y="86337"/>
                  <a:pt x="3506253" y="89719"/>
                  <a:pt x="3711388" y="68126"/>
                </a:cubicBezTo>
                <a:cubicBezTo>
                  <a:pt x="3725485" y="66642"/>
                  <a:pt x="3738282" y="59161"/>
                  <a:pt x="3751729" y="54679"/>
                </a:cubicBezTo>
                <a:cubicBezTo>
                  <a:pt x="3776744" y="29665"/>
                  <a:pt x="3785040" y="17854"/>
                  <a:pt x="3818965" y="891"/>
                </a:cubicBezTo>
                <a:cubicBezTo>
                  <a:pt x="3822974" y="-1114"/>
                  <a:pt x="3827930" y="891"/>
                  <a:pt x="3832412" y="89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09177" y="684014"/>
            <a:ext cx="1848970" cy="707886"/>
          </a:xfrm>
          <a:prstGeom prst="rect">
            <a:avLst/>
          </a:prstGeom>
          <a:noFill/>
        </p:spPr>
        <p:txBody>
          <a:bodyPr wrap="square" rtlCol="0">
            <a:spAutoFit/>
          </a:bodyPr>
          <a:lstStyle/>
          <a:p>
            <a:pPr algn="ctr"/>
            <a:r>
              <a:rPr lang="en-US" sz="2000" dirty="0" smtClean="0">
                <a:latin typeface="KG Second Chances Solid" panose="02000000000000000000" pitchFamily="2" charset="0"/>
              </a:rPr>
              <a:t>Valley &amp;</a:t>
            </a:r>
          </a:p>
          <a:p>
            <a:pPr algn="ctr"/>
            <a:r>
              <a:rPr lang="en-US" sz="2000" dirty="0" smtClean="0">
                <a:latin typeface="KG Second Chances Solid" panose="02000000000000000000" pitchFamily="2" charset="0"/>
              </a:rPr>
              <a:t>Ridge</a:t>
            </a:r>
            <a:endParaRPr lang="en-US" sz="2000" dirty="0">
              <a:latin typeface="KG Second Chances Solid" panose="02000000000000000000" pitchFamily="2" charset="0"/>
            </a:endParaRPr>
          </a:p>
        </p:txBody>
      </p:sp>
    </p:spTree>
    <p:extLst>
      <p:ext uri="{BB962C8B-B14F-4D97-AF65-F5344CB8AC3E}">
        <p14:creationId xmlns:p14="http://schemas.microsoft.com/office/powerpoint/2010/main" val="1082308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692" y="214287"/>
            <a:ext cx="8534400"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7822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279378" y="36185"/>
            <a:ext cx="9625520"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Valley &amp; Ridge</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38609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Mining and farming are the region’s main industries.</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soil is rich and agricultural products include corn, soybeans, wheat, cotton, and apples. </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Beef cattle are raised on pastures in the valleys.</a:t>
            </a: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29506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59336" y="36185"/>
            <a:ext cx="8265596"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Five Regions</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693866"/>
          </a:xfrm>
          <a:prstGeom prst="rect">
            <a:avLst/>
          </a:prstGeom>
          <a:noFill/>
        </p:spPr>
        <p:txBody>
          <a:bodyPr wrap="square" rtlCol="0">
            <a:spAutoFit/>
          </a:bodyPr>
          <a:lstStyle/>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Georgia is a geographically diverse state that is divided into five regions.</a:t>
            </a: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The first three regions (</a:t>
            </a:r>
            <a:r>
              <a:rPr lang="en-US" sz="2800" b="1" dirty="0" smtClean="0">
                <a:solidFill>
                  <a:sysClr val="windowText" lastClr="000000"/>
                </a:solidFill>
                <a:latin typeface="KBScaredStraight" panose="02000603000000000000" pitchFamily="2" charset="0"/>
                <a:ea typeface="KBScaredStraight" panose="02000603000000000000" pitchFamily="2" charset="0"/>
              </a:rPr>
              <a:t>Appalachian Plateau</a:t>
            </a:r>
            <a:r>
              <a:rPr lang="en-US" sz="2800" dirty="0" smtClean="0">
                <a:solidFill>
                  <a:sysClr val="windowText" lastClr="000000"/>
                </a:solidFill>
                <a:latin typeface="KBScaredStraight" panose="02000603000000000000" pitchFamily="2" charset="0"/>
                <a:ea typeface="KBScaredStraight" panose="02000603000000000000" pitchFamily="2" charset="0"/>
              </a:rPr>
              <a:t>, </a:t>
            </a:r>
            <a:r>
              <a:rPr lang="en-US" sz="2800" b="1" dirty="0" smtClean="0">
                <a:solidFill>
                  <a:sysClr val="windowText" lastClr="000000"/>
                </a:solidFill>
                <a:latin typeface="KBScaredStraight" panose="02000603000000000000" pitchFamily="2" charset="0"/>
                <a:ea typeface="KBScaredStraight" panose="02000603000000000000" pitchFamily="2" charset="0"/>
              </a:rPr>
              <a:t>Valley and Ridge</a:t>
            </a:r>
            <a:r>
              <a:rPr lang="en-US" sz="2800" dirty="0" smtClean="0">
                <a:solidFill>
                  <a:sysClr val="windowText" lastClr="000000"/>
                </a:solidFill>
                <a:latin typeface="KBScaredStraight" panose="02000603000000000000" pitchFamily="2" charset="0"/>
                <a:ea typeface="KBScaredStraight" panose="02000603000000000000" pitchFamily="2" charset="0"/>
              </a:rPr>
              <a:t>, and </a:t>
            </a:r>
            <a:r>
              <a:rPr lang="en-US" sz="2800" b="1" dirty="0" smtClean="0">
                <a:solidFill>
                  <a:sysClr val="windowText" lastClr="000000"/>
                </a:solidFill>
                <a:latin typeface="KBScaredStraight" panose="02000603000000000000" pitchFamily="2" charset="0"/>
                <a:ea typeface="KBScaredStraight" panose="02000603000000000000" pitchFamily="2" charset="0"/>
              </a:rPr>
              <a:t>Blue Ridge</a:t>
            </a:r>
            <a:r>
              <a:rPr lang="en-US" sz="2800" dirty="0" smtClean="0">
                <a:solidFill>
                  <a:sysClr val="windowText" lastClr="000000"/>
                </a:solidFill>
                <a:latin typeface="KBScaredStraight" panose="02000603000000000000" pitchFamily="2" charset="0"/>
                <a:ea typeface="KBScaredStraight" panose="02000603000000000000" pitchFamily="2" charset="0"/>
              </a:rPr>
              <a:t>) are in the mountains and foothills of the state and form part of the Appalachian Mountain range.</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smtClean="0">
                <a:solidFill>
                  <a:sysClr val="windowText" lastClr="000000"/>
                </a:solidFill>
                <a:latin typeface="KBScaredStraight" panose="02000603000000000000" pitchFamily="2" charset="0"/>
                <a:ea typeface="KBScaredStraight" panose="02000603000000000000" pitchFamily="2" charset="0"/>
              </a:rPr>
              <a:t>The other two (</a:t>
            </a:r>
            <a:r>
              <a:rPr lang="en-US" sz="2800" b="1" dirty="0" smtClean="0">
                <a:solidFill>
                  <a:sysClr val="windowText" lastClr="000000"/>
                </a:solidFill>
                <a:latin typeface="KBScaredStraight" panose="02000603000000000000" pitchFamily="2" charset="0"/>
                <a:ea typeface="KBScaredStraight" panose="02000603000000000000" pitchFamily="2" charset="0"/>
              </a:rPr>
              <a:t>Piedmont</a:t>
            </a:r>
            <a:r>
              <a:rPr lang="en-US" sz="2800" dirty="0" smtClean="0">
                <a:solidFill>
                  <a:sysClr val="windowText" lastClr="000000"/>
                </a:solidFill>
                <a:latin typeface="KBScaredStraight" panose="02000603000000000000" pitchFamily="2" charset="0"/>
                <a:ea typeface="KBScaredStraight" panose="02000603000000000000" pitchFamily="2" charset="0"/>
              </a:rPr>
              <a:t> and </a:t>
            </a:r>
            <a:r>
              <a:rPr lang="en-US" sz="2800" b="1" dirty="0" smtClean="0">
                <a:solidFill>
                  <a:sysClr val="windowText" lastClr="000000"/>
                </a:solidFill>
                <a:latin typeface="KBScaredStraight" panose="02000603000000000000" pitchFamily="2" charset="0"/>
                <a:ea typeface="KBScaredStraight" panose="02000603000000000000" pitchFamily="2" charset="0"/>
              </a:rPr>
              <a:t>Coastal Plain</a:t>
            </a:r>
            <a:r>
              <a:rPr lang="en-US" sz="2800" dirty="0" smtClean="0">
                <a:solidFill>
                  <a:sysClr val="windowText" lastClr="000000"/>
                </a:solidFill>
                <a:latin typeface="KBScaredStraight" panose="02000603000000000000" pitchFamily="2" charset="0"/>
                <a:ea typeface="KBScaredStraight" panose="02000603000000000000" pitchFamily="2" charset="0"/>
              </a:rPr>
              <a:t>) include coastal and farming areas, as well as some of the large cities in the middle of the state. </a:t>
            </a: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71692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15" y="412939"/>
            <a:ext cx="8129852" cy="4839803"/>
          </a:xfrm>
          <a:prstGeom prst="rect">
            <a:avLst/>
          </a:prstGeom>
          <a:ln w="3810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401" y="3881142"/>
            <a:ext cx="4109663" cy="27432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6499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911429" y="36185"/>
            <a:ext cx="6361421"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Piedmont</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6093976"/>
          </a:xfrm>
          <a:prstGeom prst="rect">
            <a:avLst/>
          </a:prstGeom>
          <a:noFill/>
        </p:spPr>
        <p:txBody>
          <a:bodyPr wrap="square" rtlCol="0">
            <a:spAutoFit/>
          </a:bodyPr>
          <a:lstStyle/>
          <a:p>
            <a:pPr marL="457200" indent="-457200">
              <a:buFont typeface="Arial" panose="020B0604020202020204" pitchFamily="34" charset="0"/>
              <a:buChar char="•"/>
            </a:pPr>
            <a:r>
              <a:rPr lang="en-US" sz="2900" dirty="0" smtClean="0">
                <a:solidFill>
                  <a:sysClr val="windowText" lastClr="000000"/>
                </a:solidFill>
                <a:latin typeface="KBScaredStraight" panose="02000603000000000000" pitchFamily="2" charset="0"/>
                <a:ea typeface="KBScaredStraight" panose="02000603000000000000" pitchFamily="2" charset="0"/>
              </a:rPr>
              <a:t>The Piedmont region is in the central area of Georgia, and makes up roughly 30% of the state’s land area.</a:t>
            </a:r>
          </a:p>
          <a:p>
            <a:pPr marL="457200" indent="-457200">
              <a:buFont typeface="Arial" panose="020B0604020202020204" pitchFamily="34" charset="0"/>
              <a:buChar char="•"/>
            </a:pPr>
            <a:endParaRPr lang="en-US" sz="29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900" dirty="0" smtClean="0">
                <a:solidFill>
                  <a:sysClr val="windowText" lastClr="000000"/>
                </a:solidFill>
                <a:latin typeface="KBScaredStraight" panose="02000603000000000000" pitchFamily="2" charset="0"/>
                <a:ea typeface="KBScaredStraight" panose="02000603000000000000" pitchFamily="2" charset="0"/>
              </a:rPr>
              <a:t>The name means “foot of the mountains”, as it is made up of low rolling hills that slope towards the south.</a:t>
            </a:r>
          </a:p>
          <a:p>
            <a:pPr marL="457200" indent="-457200">
              <a:buFont typeface="Arial" panose="020B0604020202020204" pitchFamily="34" charset="0"/>
              <a:buChar char="•"/>
            </a:pPr>
            <a:endParaRPr lang="en-US" sz="29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900" dirty="0" smtClean="0">
                <a:solidFill>
                  <a:sysClr val="windowText" lastClr="000000"/>
                </a:solidFill>
                <a:latin typeface="KBScaredStraight" panose="02000603000000000000" pitchFamily="2" charset="0"/>
                <a:ea typeface="KBScaredStraight" panose="02000603000000000000" pitchFamily="2" charset="0"/>
              </a:rPr>
              <a:t>The elevation ranges from 500 feet at its southern border (called the Fall Line) to 1700 feet at its northern border.</a:t>
            </a:r>
            <a:endParaRPr lang="en-US" sz="29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9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9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799172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
            <a:ext cx="12192000" cy="6843687"/>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3" name="Rectangle 2"/>
          <p:cNvSpPr/>
          <p:nvPr/>
        </p:nvSpPr>
        <p:spPr>
          <a:xfrm>
            <a:off x="2783541" y="0"/>
            <a:ext cx="6979024" cy="685800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13" y="0"/>
            <a:ext cx="6011218" cy="6858000"/>
          </a:xfrm>
          <a:prstGeom prst="rect">
            <a:avLst/>
          </a:prstGeom>
        </p:spPr>
      </p:pic>
      <p:sp>
        <p:nvSpPr>
          <p:cNvPr id="6" name="Freeform 5"/>
          <p:cNvSpPr/>
          <p:nvPr/>
        </p:nvSpPr>
        <p:spPr>
          <a:xfrm>
            <a:off x="3375211" y="0"/>
            <a:ext cx="658905" cy="742726"/>
          </a:xfrm>
          <a:custGeom>
            <a:avLst/>
            <a:gdLst>
              <a:gd name="connsiteX0" fmla="*/ 0 w 564849"/>
              <a:gd name="connsiteY0" fmla="*/ 753036 h 753036"/>
              <a:gd name="connsiteX1" fmla="*/ 40341 w 564849"/>
              <a:gd name="connsiteY1" fmla="*/ 685800 h 753036"/>
              <a:gd name="connsiteX2" fmla="*/ 80682 w 564849"/>
              <a:gd name="connsiteY2" fmla="*/ 672353 h 753036"/>
              <a:gd name="connsiteX3" fmla="*/ 147918 w 564849"/>
              <a:gd name="connsiteY3" fmla="*/ 658906 h 753036"/>
              <a:gd name="connsiteX4" fmla="*/ 201706 w 564849"/>
              <a:gd name="connsiteY4" fmla="*/ 645459 h 753036"/>
              <a:gd name="connsiteX5" fmla="*/ 242047 w 564849"/>
              <a:gd name="connsiteY5" fmla="*/ 618565 h 753036"/>
              <a:gd name="connsiteX6" fmla="*/ 295835 w 564849"/>
              <a:gd name="connsiteY6" fmla="*/ 564777 h 753036"/>
              <a:gd name="connsiteX7" fmla="*/ 349624 w 564849"/>
              <a:gd name="connsiteY7" fmla="*/ 497541 h 753036"/>
              <a:gd name="connsiteX8" fmla="*/ 309282 w 564849"/>
              <a:gd name="connsiteY8" fmla="*/ 416859 h 753036"/>
              <a:gd name="connsiteX9" fmla="*/ 268941 w 564849"/>
              <a:gd name="connsiteY9" fmla="*/ 403412 h 753036"/>
              <a:gd name="connsiteX10" fmla="*/ 228600 w 564849"/>
              <a:gd name="connsiteY10" fmla="*/ 416859 h 753036"/>
              <a:gd name="connsiteX11" fmla="*/ 188259 w 564849"/>
              <a:gd name="connsiteY11" fmla="*/ 443753 h 753036"/>
              <a:gd name="connsiteX12" fmla="*/ 134471 w 564849"/>
              <a:gd name="connsiteY12" fmla="*/ 430306 h 753036"/>
              <a:gd name="connsiteX13" fmla="*/ 147918 w 564849"/>
              <a:gd name="connsiteY13" fmla="*/ 376518 h 753036"/>
              <a:gd name="connsiteX14" fmla="*/ 188259 w 564849"/>
              <a:gd name="connsiteY14" fmla="*/ 349624 h 753036"/>
              <a:gd name="connsiteX15" fmla="*/ 309282 w 564849"/>
              <a:gd name="connsiteY15" fmla="*/ 322730 h 753036"/>
              <a:gd name="connsiteX16" fmla="*/ 349624 w 564849"/>
              <a:gd name="connsiteY16" fmla="*/ 309283 h 753036"/>
              <a:gd name="connsiteX17" fmla="*/ 389965 w 564849"/>
              <a:gd name="connsiteY17" fmla="*/ 228600 h 753036"/>
              <a:gd name="connsiteX18" fmla="*/ 403412 w 564849"/>
              <a:gd name="connsiteY18" fmla="*/ 174812 h 753036"/>
              <a:gd name="connsiteX19" fmla="*/ 443753 w 564849"/>
              <a:gd name="connsiteY19" fmla="*/ 161365 h 753036"/>
              <a:gd name="connsiteX20" fmla="*/ 510988 w 564849"/>
              <a:gd name="connsiteY20" fmla="*/ 147918 h 753036"/>
              <a:gd name="connsiteX21" fmla="*/ 537882 w 564849"/>
              <a:gd name="connsiteY21" fmla="*/ 107577 h 753036"/>
              <a:gd name="connsiteX22" fmla="*/ 564777 w 564849"/>
              <a:gd name="connsiteY22" fmla="*/ 0 h 75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849" h="753036">
                <a:moveTo>
                  <a:pt x="0" y="753036"/>
                </a:moveTo>
                <a:cubicBezTo>
                  <a:pt x="13447" y="730624"/>
                  <a:pt x="21860" y="704281"/>
                  <a:pt x="40341" y="685800"/>
                </a:cubicBezTo>
                <a:cubicBezTo>
                  <a:pt x="50364" y="675777"/>
                  <a:pt x="66931" y="675791"/>
                  <a:pt x="80682" y="672353"/>
                </a:cubicBezTo>
                <a:cubicBezTo>
                  <a:pt x="102855" y="666810"/>
                  <a:pt x="125606" y="663864"/>
                  <a:pt x="147918" y="658906"/>
                </a:cubicBezTo>
                <a:cubicBezTo>
                  <a:pt x="165959" y="654897"/>
                  <a:pt x="183777" y="649941"/>
                  <a:pt x="201706" y="645459"/>
                </a:cubicBezTo>
                <a:cubicBezTo>
                  <a:pt x="215153" y="636494"/>
                  <a:pt x="231951" y="631185"/>
                  <a:pt x="242047" y="618565"/>
                </a:cubicBezTo>
                <a:cubicBezTo>
                  <a:pt x="294205" y="553367"/>
                  <a:pt x="207818" y="594116"/>
                  <a:pt x="295835" y="564777"/>
                </a:cubicBezTo>
                <a:cubicBezTo>
                  <a:pt x="309762" y="550850"/>
                  <a:pt x="346796" y="517334"/>
                  <a:pt x="349624" y="497541"/>
                </a:cubicBezTo>
                <a:cubicBezTo>
                  <a:pt x="353950" y="467262"/>
                  <a:pt x="334944" y="432256"/>
                  <a:pt x="309282" y="416859"/>
                </a:cubicBezTo>
                <a:cubicBezTo>
                  <a:pt x="297128" y="409566"/>
                  <a:pt x="282388" y="407894"/>
                  <a:pt x="268941" y="403412"/>
                </a:cubicBezTo>
                <a:cubicBezTo>
                  <a:pt x="255494" y="407894"/>
                  <a:pt x="241278" y="410520"/>
                  <a:pt x="228600" y="416859"/>
                </a:cubicBezTo>
                <a:cubicBezTo>
                  <a:pt x="214145" y="424087"/>
                  <a:pt x="204258" y="441467"/>
                  <a:pt x="188259" y="443753"/>
                </a:cubicBezTo>
                <a:cubicBezTo>
                  <a:pt x="169964" y="446367"/>
                  <a:pt x="152400" y="434788"/>
                  <a:pt x="134471" y="430306"/>
                </a:cubicBezTo>
                <a:cubicBezTo>
                  <a:pt x="138953" y="412377"/>
                  <a:pt x="137667" y="391895"/>
                  <a:pt x="147918" y="376518"/>
                </a:cubicBezTo>
                <a:cubicBezTo>
                  <a:pt x="156883" y="363071"/>
                  <a:pt x="173804" y="356852"/>
                  <a:pt x="188259" y="349624"/>
                </a:cubicBezTo>
                <a:cubicBezTo>
                  <a:pt x="224584" y="331461"/>
                  <a:pt x="272097" y="330993"/>
                  <a:pt x="309282" y="322730"/>
                </a:cubicBezTo>
                <a:cubicBezTo>
                  <a:pt x="323119" y="319655"/>
                  <a:pt x="336177" y="313765"/>
                  <a:pt x="349624" y="309283"/>
                </a:cubicBezTo>
                <a:cubicBezTo>
                  <a:pt x="379090" y="265082"/>
                  <a:pt x="376047" y="277314"/>
                  <a:pt x="389965" y="228600"/>
                </a:cubicBezTo>
                <a:cubicBezTo>
                  <a:pt x="395042" y="210830"/>
                  <a:pt x="391867" y="189243"/>
                  <a:pt x="403412" y="174812"/>
                </a:cubicBezTo>
                <a:cubicBezTo>
                  <a:pt x="412267" y="163744"/>
                  <a:pt x="430002" y="164803"/>
                  <a:pt x="443753" y="161365"/>
                </a:cubicBezTo>
                <a:cubicBezTo>
                  <a:pt x="465926" y="155822"/>
                  <a:pt x="488576" y="152400"/>
                  <a:pt x="510988" y="147918"/>
                </a:cubicBezTo>
                <a:cubicBezTo>
                  <a:pt x="519953" y="134471"/>
                  <a:pt x="531318" y="122345"/>
                  <a:pt x="537882" y="107577"/>
                </a:cubicBezTo>
                <a:cubicBezTo>
                  <a:pt x="567612" y="40685"/>
                  <a:pt x="564777" y="48193"/>
                  <a:pt x="564777"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523129" y="56927"/>
            <a:ext cx="956183" cy="1627094"/>
          </a:xfrm>
          <a:custGeom>
            <a:avLst/>
            <a:gdLst>
              <a:gd name="connsiteX0" fmla="*/ 0 w 956183"/>
              <a:gd name="connsiteY0" fmla="*/ 1653989 h 1734671"/>
              <a:gd name="connsiteX1" fmla="*/ 107576 w 956183"/>
              <a:gd name="connsiteY1" fmla="*/ 1694330 h 1734671"/>
              <a:gd name="connsiteX2" fmla="*/ 134470 w 956183"/>
              <a:gd name="connsiteY2" fmla="*/ 1734671 h 1734671"/>
              <a:gd name="connsiteX3" fmla="*/ 457200 w 956183"/>
              <a:gd name="connsiteY3" fmla="*/ 1694330 h 1734671"/>
              <a:gd name="connsiteX4" fmla="*/ 524435 w 956183"/>
              <a:gd name="connsiteY4" fmla="*/ 1640541 h 1734671"/>
              <a:gd name="connsiteX5" fmla="*/ 564776 w 956183"/>
              <a:gd name="connsiteY5" fmla="*/ 1506071 h 1734671"/>
              <a:gd name="connsiteX6" fmla="*/ 578223 w 956183"/>
              <a:gd name="connsiteY6" fmla="*/ 1438836 h 1734671"/>
              <a:gd name="connsiteX7" fmla="*/ 685800 w 956183"/>
              <a:gd name="connsiteY7" fmla="*/ 1385047 h 1734671"/>
              <a:gd name="connsiteX8" fmla="*/ 726141 w 956183"/>
              <a:gd name="connsiteY8" fmla="*/ 1358153 h 1734671"/>
              <a:gd name="connsiteX9" fmla="*/ 753035 w 956183"/>
              <a:gd name="connsiteY9" fmla="*/ 1223683 h 1734671"/>
              <a:gd name="connsiteX10" fmla="*/ 766482 w 956183"/>
              <a:gd name="connsiteY10" fmla="*/ 1183341 h 1734671"/>
              <a:gd name="connsiteX11" fmla="*/ 806823 w 956183"/>
              <a:gd name="connsiteY11" fmla="*/ 981636 h 1734671"/>
              <a:gd name="connsiteX12" fmla="*/ 833717 w 956183"/>
              <a:gd name="connsiteY12" fmla="*/ 954741 h 1734671"/>
              <a:gd name="connsiteX13" fmla="*/ 847164 w 956183"/>
              <a:gd name="connsiteY13" fmla="*/ 900953 h 1734671"/>
              <a:gd name="connsiteX14" fmla="*/ 860612 w 956183"/>
              <a:gd name="connsiteY14" fmla="*/ 833718 h 1734671"/>
              <a:gd name="connsiteX15" fmla="*/ 874059 w 956183"/>
              <a:gd name="connsiteY15" fmla="*/ 793377 h 1734671"/>
              <a:gd name="connsiteX16" fmla="*/ 914400 w 956183"/>
              <a:gd name="connsiteY16" fmla="*/ 766483 h 1734671"/>
              <a:gd name="connsiteX17" fmla="*/ 927847 w 956183"/>
              <a:gd name="connsiteY17" fmla="*/ 618565 h 1734671"/>
              <a:gd name="connsiteX18" fmla="*/ 900953 w 956183"/>
              <a:gd name="connsiteY18" fmla="*/ 578224 h 1734671"/>
              <a:gd name="connsiteX19" fmla="*/ 860612 w 956183"/>
              <a:gd name="connsiteY19" fmla="*/ 564777 h 1734671"/>
              <a:gd name="connsiteX20" fmla="*/ 900953 w 956183"/>
              <a:gd name="connsiteY20" fmla="*/ 336177 h 1734671"/>
              <a:gd name="connsiteX21" fmla="*/ 941294 w 956183"/>
              <a:gd name="connsiteY21" fmla="*/ 295836 h 1734671"/>
              <a:gd name="connsiteX22" fmla="*/ 941294 w 956183"/>
              <a:gd name="connsiteY22" fmla="*/ 147918 h 1734671"/>
              <a:gd name="connsiteX23" fmla="*/ 954741 w 956183"/>
              <a:gd name="connsiteY23" fmla="*/ 107577 h 1734671"/>
              <a:gd name="connsiteX24" fmla="*/ 954741 w 956183"/>
              <a:gd name="connsiteY24" fmla="*/ 0 h 173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6183" h="1734671">
                <a:moveTo>
                  <a:pt x="0" y="1653989"/>
                </a:moveTo>
                <a:cubicBezTo>
                  <a:pt x="48105" y="1663610"/>
                  <a:pt x="72951" y="1659705"/>
                  <a:pt x="107576" y="1694330"/>
                </a:cubicBezTo>
                <a:cubicBezTo>
                  <a:pt x="119004" y="1705758"/>
                  <a:pt x="125505" y="1721224"/>
                  <a:pt x="134470" y="1734671"/>
                </a:cubicBezTo>
                <a:cubicBezTo>
                  <a:pt x="160187" y="1733242"/>
                  <a:pt x="385681" y="1742009"/>
                  <a:pt x="457200" y="1694330"/>
                </a:cubicBezTo>
                <a:cubicBezTo>
                  <a:pt x="508090" y="1660403"/>
                  <a:pt x="486113" y="1678864"/>
                  <a:pt x="524435" y="1640541"/>
                </a:cubicBezTo>
                <a:cubicBezTo>
                  <a:pt x="546782" y="1573500"/>
                  <a:pt x="551228" y="1567039"/>
                  <a:pt x="564776" y="1506071"/>
                </a:cubicBezTo>
                <a:cubicBezTo>
                  <a:pt x="569734" y="1483760"/>
                  <a:pt x="569220" y="1459844"/>
                  <a:pt x="578223" y="1438836"/>
                </a:cubicBezTo>
                <a:cubicBezTo>
                  <a:pt x="595904" y="1397580"/>
                  <a:pt x="658513" y="1403239"/>
                  <a:pt x="685800" y="1385047"/>
                </a:cubicBezTo>
                <a:lnTo>
                  <a:pt x="726141" y="1358153"/>
                </a:lnTo>
                <a:cubicBezTo>
                  <a:pt x="756521" y="1267014"/>
                  <a:pt x="722132" y="1378197"/>
                  <a:pt x="753035" y="1223683"/>
                </a:cubicBezTo>
                <a:cubicBezTo>
                  <a:pt x="755815" y="1209784"/>
                  <a:pt x="762000" y="1196788"/>
                  <a:pt x="766482" y="1183341"/>
                </a:cubicBezTo>
                <a:cubicBezTo>
                  <a:pt x="768839" y="1162130"/>
                  <a:pt x="777026" y="1011434"/>
                  <a:pt x="806823" y="981636"/>
                </a:cubicBezTo>
                <a:lnTo>
                  <a:pt x="833717" y="954741"/>
                </a:lnTo>
                <a:cubicBezTo>
                  <a:pt x="838199" y="936812"/>
                  <a:pt x="843155" y="918994"/>
                  <a:pt x="847164" y="900953"/>
                </a:cubicBezTo>
                <a:cubicBezTo>
                  <a:pt x="852122" y="878642"/>
                  <a:pt x="855069" y="855891"/>
                  <a:pt x="860612" y="833718"/>
                </a:cubicBezTo>
                <a:cubicBezTo>
                  <a:pt x="864050" y="819967"/>
                  <a:pt x="865204" y="804445"/>
                  <a:pt x="874059" y="793377"/>
                </a:cubicBezTo>
                <a:cubicBezTo>
                  <a:pt x="884155" y="780757"/>
                  <a:pt x="900953" y="775448"/>
                  <a:pt x="914400" y="766483"/>
                </a:cubicBezTo>
                <a:cubicBezTo>
                  <a:pt x="938814" y="693240"/>
                  <a:pt x="954680" y="690120"/>
                  <a:pt x="927847" y="618565"/>
                </a:cubicBezTo>
                <a:cubicBezTo>
                  <a:pt x="922172" y="603433"/>
                  <a:pt x="913573" y="588320"/>
                  <a:pt x="900953" y="578224"/>
                </a:cubicBezTo>
                <a:cubicBezTo>
                  <a:pt x="889885" y="569369"/>
                  <a:pt x="874059" y="569259"/>
                  <a:pt x="860612" y="564777"/>
                </a:cubicBezTo>
                <a:cubicBezTo>
                  <a:pt x="861763" y="552111"/>
                  <a:pt x="866913" y="370217"/>
                  <a:pt x="900953" y="336177"/>
                </a:cubicBezTo>
                <a:lnTo>
                  <a:pt x="941294" y="295836"/>
                </a:lnTo>
                <a:cubicBezTo>
                  <a:pt x="918174" y="226473"/>
                  <a:pt x="921617" y="256143"/>
                  <a:pt x="941294" y="147918"/>
                </a:cubicBezTo>
                <a:cubicBezTo>
                  <a:pt x="943830" y="133972"/>
                  <a:pt x="953458" y="121693"/>
                  <a:pt x="954741" y="107577"/>
                </a:cubicBezTo>
                <a:cubicBezTo>
                  <a:pt x="957987" y="71865"/>
                  <a:pt x="954741" y="35859"/>
                  <a:pt x="95474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235823" y="473785"/>
            <a:ext cx="1855694" cy="847165"/>
          </a:xfrm>
          <a:custGeom>
            <a:avLst/>
            <a:gdLst>
              <a:gd name="connsiteX0" fmla="*/ 0 w 1855694"/>
              <a:gd name="connsiteY0" fmla="*/ 820271 h 847165"/>
              <a:gd name="connsiteX1" fmla="*/ 174812 w 1855694"/>
              <a:gd name="connsiteY1" fmla="*/ 847165 h 847165"/>
              <a:gd name="connsiteX2" fmla="*/ 349623 w 1855694"/>
              <a:gd name="connsiteY2" fmla="*/ 833718 h 847165"/>
              <a:gd name="connsiteX3" fmla="*/ 416859 w 1855694"/>
              <a:gd name="connsiteY3" fmla="*/ 793377 h 847165"/>
              <a:gd name="connsiteX4" fmla="*/ 457200 w 1855694"/>
              <a:gd name="connsiteY4" fmla="*/ 766483 h 847165"/>
              <a:gd name="connsiteX5" fmla="*/ 537882 w 1855694"/>
              <a:gd name="connsiteY5" fmla="*/ 739589 h 847165"/>
              <a:gd name="connsiteX6" fmla="*/ 578223 w 1855694"/>
              <a:gd name="connsiteY6" fmla="*/ 726142 h 847165"/>
              <a:gd name="connsiteX7" fmla="*/ 605118 w 1855694"/>
              <a:gd name="connsiteY7" fmla="*/ 699247 h 847165"/>
              <a:gd name="connsiteX8" fmla="*/ 779929 w 1855694"/>
              <a:gd name="connsiteY8" fmla="*/ 658906 h 847165"/>
              <a:gd name="connsiteX9" fmla="*/ 900953 w 1855694"/>
              <a:gd name="connsiteY9" fmla="*/ 632012 h 847165"/>
              <a:gd name="connsiteX10" fmla="*/ 941294 w 1855694"/>
              <a:gd name="connsiteY10" fmla="*/ 618565 h 847165"/>
              <a:gd name="connsiteX11" fmla="*/ 968188 w 1855694"/>
              <a:gd name="connsiteY11" fmla="*/ 578224 h 847165"/>
              <a:gd name="connsiteX12" fmla="*/ 1089212 w 1855694"/>
              <a:gd name="connsiteY12" fmla="*/ 510989 h 847165"/>
              <a:gd name="connsiteX13" fmla="*/ 1250576 w 1855694"/>
              <a:gd name="connsiteY13" fmla="*/ 484095 h 847165"/>
              <a:gd name="connsiteX14" fmla="*/ 1290918 w 1855694"/>
              <a:gd name="connsiteY14" fmla="*/ 470647 h 847165"/>
              <a:gd name="connsiteX15" fmla="*/ 1331259 w 1855694"/>
              <a:gd name="connsiteY15" fmla="*/ 430306 h 847165"/>
              <a:gd name="connsiteX16" fmla="*/ 1371600 w 1855694"/>
              <a:gd name="connsiteY16" fmla="*/ 403412 h 847165"/>
              <a:gd name="connsiteX17" fmla="*/ 1425388 w 1855694"/>
              <a:gd name="connsiteY17" fmla="*/ 322730 h 847165"/>
              <a:gd name="connsiteX18" fmla="*/ 1492623 w 1855694"/>
              <a:gd name="connsiteY18" fmla="*/ 255495 h 847165"/>
              <a:gd name="connsiteX19" fmla="*/ 1627094 w 1855694"/>
              <a:gd name="connsiteY19" fmla="*/ 228600 h 847165"/>
              <a:gd name="connsiteX20" fmla="*/ 1667435 w 1855694"/>
              <a:gd name="connsiteY20" fmla="*/ 215153 h 847165"/>
              <a:gd name="connsiteX21" fmla="*/ 1707776 w 1855694"/>
              <a:gd name="connsiteY21" fmla="*/ 174812 h 847165"/>
              <a:gd name="connsiteX22" fmla="*/ 1788459 w 1855694"/>
              <a:gd name="connsiteY22" fmla="*/ 53789 h 847165"/>
              <a:gd name="connsiteX23" fmla="*/ 1815353 w 1855694"/>
              <a:gd name="connsiteY23" fmla="*/ 13447 h 847165"/>
              <a:gd name="connsiteX24" fmla="*/ 1855694 w 1855694"/>
              <a:gd name="connsiteY24" fmla="*/ 0 h 84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5694" h="847165">
                <a:moveTo>
                  <a:pt x="0" y="820271"/>
                </a:moveTo>
                <a:cubicBezTo>
                  <a:pt x="51184" y="830508"/>
                  <a:pt x="125965" y="847165"/>
                  <a:pt x="174812" y="847165"/>
                </a:cubicBezTo>
                <a:cubicBezTo>
                  <a:pt x="233254" y="847165"/>
                  <a:pt x="291353" y="838200"/>
                  <a:pt x="349623" y="833718"/>
                </a:cubicBezTo>
                <a:cubicBezTo>
                  <a:pt x="402156" y="781187"/>
                  <a:pt x="347033" y="828290"/>
                  <a:pt x="416859" y="793377"/>
                </a:cubicBezTo>
                <a:cubicBezTo>
                  <a:pt x="431314" y="786149"/>
                  <a:pt x="442432" y="773047"/>
                  <a:pt x="457200" y="766483"/>
                </a:cubicBezTo>
                <a:cubicBezTo>
                  <a:pt x="483105" y="754969"/>
                  <a:pt x="510988" y="748554"/>
                  <a:pt x="537882" y="739589"/>
                </a:cubicBezTo>
                <a:lnTo>
                  <a:pt x="578223" y="726142"/>
                </a:lnTo>
                <a:cubicBezTo>
                  <a:pt x="587188" y="717177"/>
                  <a:pt x="593778" y="704917"/>
                  <a:pt x="605118" y="699247"/>
                </a:cubicBezTo>
                <a:cubicBezTo>
                  <a:pt x="668299" y="667656"/>
                  <a:pt x="710921" y="670407"/>
                  <a:pt x="779929" y="658906"/>
                </a:cubicBezTo>
                <a:cubicBezTo>
                  <a:pt x="813206" y="653360"/>
                  <a:pt x="867104" y="641683"/>
                  <a:pt x="900953" y="632012"/>
                </a:cubicBezTo>
                <a:cubicBezTo>
                  <a:pt x="914582" y="628118"/>
                  <a:pt x="927847" y="623047"/>
                  <a:pt x="941294" y="618565"/>
                </a:cubicBezTo>
                <a:cubicBezTo>
                  <a:pt x="950259" y="605118"/>
                  <a:pt x="956025" y="588866"/>
                  <a:pt x="968188" y="578224"/>
                </a:cubicBezTo>
                <a:cubicBezTo>
                  <a:pt x="1000141" y="550265"/>
                  <a:pt x="1044748" y="519882"/>
                  <a:pt x="1089212" y="510989"/>
                </a:cubicBezTo>
                <a:cubicBezTo>
                  <a:pt x="1142683" y="500295"/>
                  <a:pt x="1250576" y="484095"/>
                  <a:pt x="1250576" y="484095"/>
                </a:cubicBezTo>
                <a:cubicBezTo>
                  <a:pt x="1264023" y="479612"/>
                  <a:pt x="1279124" y="478510"/>
                  <a:pt x="1290918" y="470647"/>
                </a:cubicBezTo>
                <a:cubicBezTo>
                  <a:pt x="1306741" y="460098"/>
                  <a:pt x="1316650" y="442480"/>
                  <a:pt x="1331259" y="430306"/>
                </a:cubicBezTo>
                <a:cubicBezTo>
                  <a:pt x="1343674" y="419960"/>
                  <a:pt x="1358153" y="412377"/>
                  <a:pt x="1371600" y="403412"/>
                </a:cubicBezTo>
                <a:lnTo>
                  <a:pt x="1425388" y="322730"/>
                </a:lnTo>
                <a:cubicBezTo>
                  <a:pt x="1445053" y="293233"/>
                  <a:pt x="1455029" y="267062"/>
                  <a:pt x="1492623" y="255495"/>
                </a:cubicBezTo>
                <a:cubicBezTo>
                  <a:pt x="1536313" y="242052"/>
                  <a:pt x="1583728" y="243055"/>
                  <a:pt x="1627094" y="228600"/>
                </a:cubicBezTo>
                <a:lnTo>
                  <a:pt x="1667435" y="215153"/>
                </a:lnTo>
                <a:cubicBezTo>
                  <a:pt x="1680882" y="201706"/>
                  <a:pt x="1696101" y="189823"/>
                  <a:pt x="1707776" y="174812"/>
                </a:cubicBezTo>
                <a:cubicBezTo>
                  <a:pt x="1707782" y="174805"/>
                  <a:pt x="1775009" y="73964"/>
                  <a:pt x="1788459" y="53789"/>
                </a:cubicBezTo>
                <a:cubicBezTo>
                  <a:pt x="1797424" y="40342"/>
                  <a:pt x="1800021" y="18558"/>
                  <a:pt x="1815353" y="13447"/>
                </a:cubicBezTo>
                <a:lnTo>
                  <a:pt x="1855694"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34117" y="2342036"/>
            <a:ext cx="3832412" cy="1345596"/>
          </a:xfrm>
          <a:custGeom>
            <a:avLst/>
            <a:gdLst>
              <a:gd name="connsiteX0" fmla="*/ 0 w 3832412"/>
              <a:gd name="connsiteY0" fmla="*/ 1345596 h 1345596"/>
              <a:gd name="connsiteX1" fmla="*/ 67235 w 3832412"/>
              <a:gd name="connsiteY1" fmla="*/ 1332149 h 1345596"/>
              <a:gd name="connsiteX2" fmla="*/ 107576 w 3832412"/>
              <a:gd name="connsiteY2" fmla="*/ 1318702 h 1345596"/>
              <a:gd name="connsiteX3" fmla="*/ 188259 w 3832412"/>
              <a:gd name="connsiteY3" fmla="*/ 1305255 h 1345596"/>
              <a:gd name="connsiteX4" fmla="*/ 268941 w 3832412"/>
              <a:gd name="connsiteY4" fmla="*/ 1264914 h 1345596"/>
              <a:gd name="connsiteX5" fmla="*/ 349624 w 3832412"/>
              <a:gd name="connsiteY5" fmla="*/ 1224573 h 1345596"/>
              <a:gd name="connsiteX6" fmla="*/ 524435 w 3832412"/>
              <a:gd name="connsiteY6" fmla="*/ 1238020 h 1345596"/>
              <a:gd name="connsiteX7" fmla="*/ 591671 w 3832412"/>
              <a:gd name="connsiteY7" fmla="*/ 1278361 h 1345596"/>
              <a:gd name="connsiteX8" fmla="*/ 632012 w 3832412"/>
              <a:gd name="connsiteY8" fmla="*/ 1291808 h 1345596"/>
              <a:gd name="connsiteX9" fmla="*/ 847165 w 3832412"/>
              <a:gd name="connsiteY9" fmla="*/ 1278361 h 1345596"/>
              <a:gd name="connsiteX10" fmla="*/ 887506 w 3832412"/>
              <a:gd name="connsiteY10" fmla="*/ 1264914 h 1345596"/>
              <a:gd name="connsiteX11" fmla="*/ 914400 w 3832412"/>
              <a:gd name="connsiteY11" fmla="*/ 1224573 h 1345596"/>
              <a:gd name="connsiteX12" fmla="*/ 968188 w 3832412"/>
              <a:gd name="connsiteY12" fmla="*/ 1049761 h 1345596"/>
              <a:gd name="connsiteX13" fmla="*/ 1048871 w 3832412"/>
              <a:gd name="connsiteY13" fmla="*/ 1022867 h 1345596"/>
              <a:gd name="connsiteX14" fmla="*/ 1089212 w 3832412"/>
              <a:gd name="connsiteY14" fmla="*/ 1009420 h 1345596"/>
              <a:gd name="connsiteX15" fmla="*/ 1129553 w 3832412"/>
              <a:gd name="connsiteY15" fmla="*/ 995973 h 1345596"/>
              <a:gd name="connsiteX16" fmla="*/ 1317812 w 3832412"/>
              <a:gd name="connsiteY16" fmla="*/ 1009420 h 1345596"/>
              <a:gd name="connsiteX17" fmla="*/ 1344706 w 3832412"/>
              <a:gd name="connsiteY17" fmla="*/ 1049761 h 1345596"/>
              <a:gd name="connsiteX18" fmla="*/ 1559859 w 3832412"/>
              <a:gd name="connsiteY18" fmla="*/ 1036314 h 1345596"/>
              <a:gd name="connsiteX19" fmla="*/ 1640541 w 3832412"/>
              <a:gd name="connsiteY19" fmla="*/ 982526 h 1345596"/>
              <a:gd name="connsiteX20" fmla="*/ 1680882 w 3832412"/>
              <a:gd name="connsiteY20" fmla="*/ 848055 h 1345596"/>
              <a:gd name="connsiteX21" fmla="*/ 1694329 w 3832412"/>
              <a:gd name="connsiteY21" fmla="*/ 807714 h 1345596"/>
              <a:gd name="connsiteX22" fmla="*/ 1734671 w 3832412"/>
              <a:gd name="connsiteY22" fmla="*/ 794267 h 1345596"/>
              <a:gd name="connsiteX23" fmla="*/ 1775012 w 3832412"/>
              <a:gd name="connsiteY23" fmla="*/ 767373 h 1345596"/>
              <a:gd name="connsiteX24" fmla="*/ 1909482 w 3832412"/>
              <a:gd name="connsiteY24" fmla="*/ 767373 h 1345596"/>
              <a:gd name="connsiteX25" fmla="*/ 1949824 w 3832412"/>
              <a:gd name="connsiteY25" fmla="*/ 794267 h 1345596"/>
              <a:gd name="connsiteX26" fmla="*/ 2084294 w 3832412"/>
              <a:gd name="connsiteY26" fmla="*/ 794267 h 1345596"/>
              <a:gd name="connsiteX27" fmla="*/ 2124635 w 3832412"/>
              <a:gd name="connsiteY27" fmla="*/ 767373 h 1345596"/>
              <a:gd name="connsiteX28" fmla="*/ 2138082 w 3832412"/>
              <a:gd name="connsiteY28" fmla="*/ 727032 h 1345596"/>
              <a:gd name="connsiteX29" fmla="*/ 2164976 w 3832412"/>
              <a:gd name="connsiteY29" fmla="*/ 592561 h 1345596"/>
              <a:gd name="connsiteX30" fmla="*/ 2191871 w 3832412"/>
              <a:gd name="connsiteY30" fmla="*/ 565667 h 1345596"/>
              <a:gd name="connsiteX31" fmla="*/ 2272553 w 3832412"/>
              <a:gd name="connsiteY31" fmla="*/ 511879 h 1345596"/>
              <a:gd name="connsiteX32" fmla="*/ 2541494 w 3832412"/>
              <a:gd name="connsiteY32" fmla="*/ 498432 h 1345596"/>
              <a:gd name="connsiteX33" fmla="*/ 2581835 w 3832412"/>
              <a:gd name="connsiteY33" fmla="*/ 484985 h 1345596"/>
              <a:gd name="connsiteX34" fmla="*/ 2649071 w 3832412"/>
              <a:gd name="connsiteY34" fmla="*/ 431196 h 1345596"/>
              <a:gd name="connsiteX35" fmla="*/ 2702859 w 3832412"/>
              <a:gd name="connsiteY35" fmla="*/ 350514 h 1345596"/>
              <a:gd name="connsiteX36" fmla="*/ 2783541 w 3832412"/>
              <a:gd name="connsiteY36" fmla="*/ 363961 h 1345596"/>
              <a:gd name="connsiteX37" fmla="*/ 2823882 w 3832412"/>
              <a:gd name="connsiteY37" fmla="*/ 390855 h 1345596"/>
              <a:gd name="connsiteX38" fmla="*/ 2904565 w 3832412"/>
              <a:gd name="connsiteY38" fmla="*/ 377408 h 1345596"/>
              <a:gd name="connsiteX39" fmla="*/ 2944906 w 3832412"/>
              <a:gd name="connsiteY39" fmla="*/ 363961 h 1345596"/>
              <a:gd name="connsiteX40" fmla="*/ 3025588 w 3832412"/>
              <a:gd name="connsiteY40" fmla="*/ 310173 h 1345596"/>
              <a:gd name="connsiteX41" fmla="*/ 3119718 w 3832412"/>
              <a:gd name="connsiteY41" fmla="*/ 283279 h 1345596"/>
              <a:gd name="connsiteX42" fmla="*/ 3160059 w 3832412"/>
              <a:gd name="connsiteY42" fmla="*/ 269832 h 1345596"/>
              <a:gd name="connsiteX43" fmla="*/ 3173506 w 3832412"/>
              <a:gd name="connsiteY43" fmla="*/ 229491 h 1345596"/>
              <a:gd name="connsiteX44" fmla="*/ 3173506 w 3832412"/>
              <a:gd name="connsiteY44" fmla="*/ 148808 h 1345596"/>
              <a:gd name="connsiteX45" fmla="*/ 3294529 w 3832412"/>
              <a:gd name="connsiteY45" fmla="*/ 81573 h 1345596"/>
              <a:gd name="connsiteX46" fmla="*/ 3375212 w 3832412"/>
              <a:gd name="connsiteY46" fmla="*/ 68126 h 1345596"/>
              <a:gd name="connsiteX47" fmla="*/ 3711388 w 3832412"/>
              <a:gd name="connsiteY47" fmla="*/ 68126 h 1345596"/>
              <a:gd name="connsiteX48" fmla="*/ 3751729 w 3832412"/>
              <a:gd name="connsiteY48" fmla="*/ 54679 h 1345596"/>
              <a:gd name="connsiteX49" fmla="*/ 3818965 w 3832412"/>
              <a:gd name="connsiteY49" fmla="*/ 891 h 1345596"/>
              <a:gd name="connsiteX50" fmla="*/ 3832412 w 3832412"/>
              <a:gd name="connsiteY50" fmla="*/ 891 h 134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32412" h="1345596">
                <a:moveTo>
                  <a:pt x="0" y="1345596"/>
                </a:moveTo>
                <a:cubicBezTo>
                  <a:pt x="22412" y="1341114"/>
                  <a:pt x="45062" y="1337692"/>
                  <a:pt x="67235" y="1332149"/>
                </a:cubicBezTo>
                <a:cubicBezTo>
                  <a:pt x="80986" y="1328711"/>
                  <a:pt x="93739" y="1321777"/>
                  <a:pt x="107576" y="1318702"/>
                </a:cubicBezTo>
                <a:cubicBezTo>
                  <a:pt x="134192" y="1312787"/>
                  <a:pt x="161365" y="1309737"/>
                  <a:pt x="188259" y="1305255"/>
                </a:cubicBezTo>
                <a:cubicBezTo>
                  <a:pt x="289657" y="1271456"/>
                  <a:pt x="164671" y="1317049"/>
                  <a:pt x="268941" y="1264914"/>
                </a:cubicBezTo>
                <a:cubicBezTo>
                  <a:pt x="380293" y="1209238"/>
                  <a:pt x="234004" y="1301651"/>
                  <a:pt x="349624" y="1224573"/>
                </a:cubicBezTo>
                <a:cubicBezTo>
                  <a:pt x="407894" y="1229055"/>
                  <a:pt x="466444" y="1230771"/>
                  <a:pt x="524435" y="1238020"/>
                </a:cubicBezTo>
                <a:cubicBezTo>
                  <a:pt x="588590" y="1246039"/>
                  <a:pt x="544210" y="1249885"/>
                  <a:pt x="591671" y="1278361"/>
                </a:cubicBezTo>
                <a:cubicBezTo>
                  <a:pt x="603825" y="1285654"/>
                  <a:pt x="618565" y="1287326"/>
                  <a:pt x="632012" y="1291808"/>
                </a:cubicBezTo>
                <a:cubicBezTo>
                  <a:pt x="703730" y="1287326"/>
                  <a:pt x="775702" y="1285883"/>
                  <a:pt x="847165" y="1278361"/>
                </a:cubicBezTo>
                <a:cubicBezTo>
                  <a:pt x="861262" y="1276877"/>
                  <a:pt x="876438" y="1273769"/>
                  <a:pt x="887506" y="1264914"/>
                </a:cubicBezTo>
                <a:cubicBezTo>
                  <a:pt x="900126" y="1254818"/>
                  <a:pt x="905435" y="1238020"/>
                  <a:pt x="914400" y="1224573"/>
                </a:cubicBezTo>
                <a:cubicBezTo>
                  <a:pt x="921692" y="1151657"/>
                  <a:pt x="899391" y="1087981"/>
                  <a:pt x="968188" y="1049761"/>
                </a:cubicBezTo>
                <a:cubicBezTo>
                  <a:pt x="992970" y="1035994"/>
                  <a:pt x="1021977" y="1031832"/>
                  <a:pt x="1048871" y="1022867"/>
                </a:cubicBezTo>
                <a:lnTo>
                  <a:pt x="1089212" y="1009420"/>
                </a:lnTo>
                <a:lnTo>
                  <a:pt x="1129553" y="995973"/>
                </a:lnTo>
                <a:cubicBezTo>
                  <a:pt x="1192306" y="1000455"/>
                  <a:pt x="1256778" y="994161"/>
                  <a:pt x="1317812" y="1009420"/>
                </a:cubicBezTo>
                <a:cubicBezTo>
                  <a:pt x="1333491" y="1013340"/>
                  <a:pt x="1328644" y="1047976"/>
                  <a:pt x="1344706" y="1049761"/>
                </a:cubicBezTo>
                <a:cubicBezTo>
                  <a:pt x="1416124" y="1057696"/>
                  <a:pt x="1488141" y="1040796"/>
                  <a:pt x="1559859" y="1036314"/>
                </a:cubicBezTo>
                <a:cubicBezTo>
                  <a:pt x="1586753" y="1018385"/>
                  <a:pt x="1635970" y="1014524"/>
                  <a:pt x="1640541" y="982526"/>
                </a:cubicBezTo>
                <a:cubicBezTo>
                  <a:pt x="1664996" y="811340"/>
                  <a:pt x="1631959" y="945901"/>
                  <a:pt x="1680882" y="848055"/>
                </a:cubicBezTo>
                <a:cubicBezTo>
                  <a:pt x="1687221" y="835377"/>
                  <a:pt x="1684306" y="817737"/>
                  <a:pt x="1694329" y="807714"/>
                </a:cubicBezTo>
                <a:cubicBezTo>
                  <a:pt x="1704352" y="797691"/>
                  <a:pt x="1721224" y="798749"/>
                  <a:pt x="1734671" y="794267"/>
                </a:cubicBezTo>
                <a:cubicBezTo>
                  <a:pt x="1748118" y="785302"/>
                  <a:pt x="1760557" y="774601"/>
                  <a:pt x="1775012" y="767373"/>
                </a:cubicBezTo>
                <a:cubicBezTo>
                  <a:pt x="1827167" y="741295"/>
                  <a:pt x="1842139" y="757753"/>
                  <a:pt x="1909482" y="767373"/>
                </a:cubicBezTo>
                <a:cubicBezTo>
                  <a:pt x="1922929" y="776338"/>
                  <a:pt x="1935369" y="787039"/>
                  <a:pt x="1949824" y="794267"/>
                </a:cubicBezTo>
                <a:cubicBezTo>
                  <a:pt x="2001980" y="820344"/>
                  <a:pt x="2016950" y="803888"/>
                  <a:pt x="2084294" y="794267"/>
                </a:cubicBezTo>
                <a:cubicBezTo>
                  <a:pt x="2097741" y="785302"/>
                  <a:pt x="2114539" y="779993"/>
                  <a:pt x="2124635" y="767373"/>
                </a:cubicBezTo>
                <a:cubicBezTo>
                  <a:pt x="2133490" y="756305"/>
                  <a:pt x="2135007" y="740869"/>
                  <a:pt x="2138082" y="727032"/>
                </a:cubicBezTo>
                <a:cubicBezTo>
                  <a:pt x="2140783" y="714877"/>
                  <a:pt x="2154259" y="613994"/>
                  <a:pt x="2164976" y="592561"/>
                </a:cubicBezTo>
                <a:cubicBezTo>
                  <a:pt x="2170646" y="581221"/>
                  <a:pt x="2181728" y="573274"/>
                  <a:pt x="2191871" y="565667"/>
                </a:cubicBezTo>
                <a:cubicBezTo>
                  <a:pt x="2217729" y="546274"/>
                  <a:pt x="2240271" y="513493"/>
                  <a:pt x="2272553" y="511879"/>
                </a:cubicBezTo>
                <a:lnTo>
                  <a:pt x="2541494" y="498432"/>
                </a:lnTo>
                <a:cubicBezTo>
                  <a:pt x="2554941" y="493950"/>
                  <a:pt x="2569157" y="491324"/>
                  <a:pt x="2581835" y="484985"/>
                </a:cubicBezTo>
                <a:cubicBezTo>
                  <a:pt x="2603007" y="474399"/>
                  <a:pt x="2634062" y="451208"/>
                  <a:pt x="2649071" y="431196"/>
                </a:cubicBezTo>
                <a:cubicBezTo>
                  <a:pt x="2668465" y="405338"/>
                  <a:pt x="2702859" y="350514"/>
                  <a:pt x="2702859" y="350514"/>
                </a:cubicBezTo>
                <a:cubicBezTo>
                  <a:pt x="2729753" y="354996"/>
                  <a:pt x="2757675" y="355339"/>
                  <a:pt x="2783541" y="363961"/>
                </a:cubicBezTo>
                <a:cubicBezTo>
                  <a:pt x="2798873" y="369072"/>
                  <a:pt x="2807820" y="389070"/>
                  <a:pt x="2823882" y="390855"/>
                </a:cubicBezTo>
                <a:cubicBezTo>
                  <a:pt x="2850981" y="393866"/>
                  <a:pt x="2877671" y="381890"/>
                  <a:pt x="2904565" y="377408"/>
                </a:cubicBezTo>
                <a:cubicBezTo>
                  <a:pt x="2918012" y="372926"/>
                  <a:pt x="2932515" y="370845"/>
                  <a:pt x="2944906" y="363961"/>
                </a:cubicBezTo>
                <a:cubicBezTo>
                  <a:pt x="2973161" y="348264"/>
                  <a:pt x="2994924" y="320394"/>
                  <a:pt x="3025588" y="310173"/>
                </a:cubicBezTo>
                <a:cubicBezTo>
                  <a:pt x="3122311" y="277932"/>
                  <a:pt x="3001524" y="317048"/>
                  <a:pt x="3119718" y="283279"/>
                </a:cubicBezTo>
                <a:cubicBezTo>
                  <a:pt x="3133347" y="279385"/>
                  <a:pt x="3146612" y="274314"/>
                  <a:pt x="3160059" y="269832"/>
                </a:cubicBezTo>
                <a:cubicBezTo>
                  <a:pt x="3164541" y="256385"/>
                  <a:pt x="3173506" y="243665"/>
                  <a:pt x="3173506" y="229491"/>
                </a:cubicBezTo>
                <a:cubicBezTo>
                  <a:pt x="3173506" y="193632"/>
                  <a:pt x="3137648" y="184666"/>
                  <a:pt x="3173506" y="148808"/>
                </a:cubicBezTo>
                <a:cubicBezTo>
                  <a:pt x="3203218" y="119096"/>
                  <a:pt x="3251048" y="91235"/>
                  <a:pt x="3294529" y="81573"/>
                </a:cubicBezTo>
                <a:cubicBezTo>
                  <a:pt x="3321145" y="75658"/>
                  <a:pt x="3348318" y="72608"/>
                  <a:pt x="3375212" y="68126"/>
                </a:cubicBezTo>
                <a:cubicBezTo>
                  <a:pt x="3539112" y="86337"/>
                  <a:pt x="3506253" y="89719"/>
                  <a:pt x="3711388" y="68126"/>
                </a:cubicBezTo>
                <a:cubicBezTo>
                  <a:pt x="3725485" y="66642"/>
                  <a:pt x="3738282" y="59161"/>
                  <a:pt x="3751729" y="54679"/>
                </a:cubicBezTo>
                <a:cubicBezTo>
                  <a:pt x="3776744" y="29665"/>
                  <a:pt x="3785040" y="17854"/>
                  <a:pt x="3818965" y="891"/>
                </a:cubicBezTo>
                <a:cubicBezTo>
                  <a:pt x="3822974" y="-1114"/>
                  <a:pt x="3827930" y="891"/>
                  <a:pt x="3832412" y="89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86301" y="1740055"/>
            <a:ext cx="1848970" cy="461665"/>
          </a:xfrm>
          <a:prstGeom prst="rect">
            <a:avLst/>
          </a:prstGeom>
          <a:noFill/>
        </p:spPr>
        <p:txBody>
          <a:bodyPr wrap="square" rtlCol="0">
            <a:spAutoFit/>
          </a:bodyPr>
          <a:lstStyle/>
          <a:p>
            <a:pPr algn="ctr"/>
            <a:r>
              <a:rPr lang="en-US" sz="2400" dirty="0" smtClean="0">
                <a:latin typeface="KG Second Chances Solid" panose="02000000000000000000" pitchFamily="2" charset="0"/>
              </a:rPr>
              <a:t>Piedmont</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22914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34" y="210095"/>
            <a:ext cx="6096000"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383" y="2982122"/>
            <a:ext cx="6887053" cy="3657600"/>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7779124" y="2462803"/>
            <a:ext cx="2884393" cy="461665"/>
          </a:xfrm>
          <a:prstGeom prst="rect">
            <a:avLst/>
          </a:prstGeom>
          <a:noFill/>
        </p:spPr>
        <p:txBody>
          <a:bodyPr wrap="square" rtlCol="0">
            <a:spAutoFit/>
          </a:bodyPr>
          <a:lstStyle/>
          <a:p>
            <a:pPr algn="ctr"/>
            <a:r>
              <a:rPr lang="en-US" sz="2400" dirty="0" smtClean="0">
                <a:latin typeface="KG Second Chances Solid" panose="02000000000000000000" pitchFamily="2" charset="0"/>
              </a:rPr>
              <a:t>Athens, GA</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2750039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911429" y="36185"/>
            <a:ext cx="6361421"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Piedmont</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878532"/>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Piedmont region has large amounts of granite and marble, enabling Georgia to be the nation’s leading producer of both.</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It is also known for its red clay, which is rich in iron minerals.</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region is important for agriculture, with large amounts of corn, peaches, wheat, soybeans, cattle, and poultry being produced.</a:t>
            </a: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046429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268" y="2052342"/>
            <a:ext cx="6858000"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26" y="153014"/>
            <a:ext cx="6096000" cy="4572000"/>
          </a:xfrm>
          <a:prstGeom prst="rect">
            <a:avLst/>
          </a:prstGeom>
          <a:ln w="38100">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7308476" y="1002000"/>
            <a:ext cx="4052885" cy="830997"/>
          </a:xfrm>
          <a:prstGeom prst="rect">
            <a:avLst/>
          </a:prstGeom>
          <a:noFill/>
        </p:spPr>
        <p:txBody>
          <a:bodyPr wrap="square" rtlCol="0">
            <a:spAutoFit/>
          </a:bodyPr>
          <a:lstStyle/>
          <a:p>
            <a:pPr algn="ctr"/>
            <a:r>
              <a:rPr lang="en-US" sz="2400" dirty="0" smtClean="0">
                <a:latin typeface="KG Second Chances Solid" panose="02000000000000000000" pitchFamily="2" charset="0"/>
              </a:rPr>
              <a:t>Georgia’s </a:t>
            </a:r>
          </a:p>
          <a:p>
            <a:pPr algn="ctr"/>
            <a:r>
              <a:rPr lang="en-US" sz="2400" dirty="0" smtClean="0">
                <a:latin typeface="KG Second Chances Solid" panose="02000000000000000000" pitchFamily="2" charset="0"/>
              </a:rPr>
              <a:t>Red Clay</a:t>
            </a:r>
            <a:endParaRPr lang="en-US" sz="2400" dirty="0">
              <a:latin typeface="KG Second Chances Solid" panose="02000000000000000000" pitchFamily="2" charset="0"/>
            </a:endParaRPr>
          </a:p>
        </p:txBody>
      </p:sp>
      <p:sp>
        <p:nvSpPr>
          <p:cNvPr id="7" name="TextBox 6"/>
          <p:cNvSpPr txBox="1"/>
          <p:nvPr/>
        </p:nvSpPr>
        <p:spPr>
          <a:xfrm>
            <a:off x="1717758" y="4945899"/>
            <a:ext cx="1848970" cy="1200329"/>
          </a:xfrm>
          <a:prstGeom prst="rect">
            <a:avLst/>
          </a:prstGeom>
          <a:noFill/>
        </p:spPr>
        <p:txBody>
          <a:bodyPr wrap="square" rtlCol="0">
            <a:spAutoFit/>
          </a:bodyPr>
          <a:lstStyle/>
          <a:p>
            <a:pPr algn="ctr"/>
            <a:r>
              <a:rPr lang="en-US" sz="2400" dirty="0" smtClean="0">
                <a:latin typeface="KG Second Chances Solid" panose="02000000000000000000" pitchFamily="2" charset="0"/>
              </a:rPr>
              <a:t>Granite Quarry in Georgia</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3336719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911429" y="36185"/>
            <a:ext cx="6361421"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Piedmont</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440120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Nearly 50% of Georgia’s population lives in this region, thanks to cities like Atlanta, Athens, Macon, Columbus, Augusta, and Milledgeville.</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There are a lot of businesses in this region, and it features the bulk of Georgia’s industry.</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34550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493" y="165888"/>
            <a:ext cx="9666797" cy="6400800"/>
          </a:xfrm>
          <a:prstGeom prst="rect">
            <a:avLst/>
          </a:prstGeom>
          <a:ln w="38100">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2104465" y="543267"/>
            <a:ext cx="1848970" cy="461665"/>
          </a:xfrm>
          <a:prstGeom prst="rect">
            <a:avLst/>
          </a:prstGeom>
          <a:noFill/>
        </p:spPr>
        <p:txBody>
          <a:bodyPr wrap="square" rtlCol="0">
            <a:spAutoFit/>
          </a:bodyPr>
          <a:lstStyle/>
          <a:p>
            <a:pPr algn="ctr"/>
            <a:r>
              <a:rPr lang="en-US" sz="2400" dirty="0" smtClean="0">
                <a:latin typeface="KG Second Chances Solid" panose="02000000000000000000" pitchFamily="2" charset="0"/>
              </a:rPr>
              <a:t>Atlanta</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3018031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95932" y="36185"/>
            <a:ext cx="8592417"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Coastal Plain</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38609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Coastal Plain is the largest region, covering roughly 60% of the state.</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It begins at the Fall Line and extends to Georgia’s southern border with Florida.</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It stretches from the barrier islands off of Georgia’s eastern coast to Alabama.</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12562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
            <a:ext cx="12192000" cy="6843687"/>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3" name="Rectangle 2"/>
          <p:cNvSpPr/>
          <p:nvPr/>
        </p:nvSpPr>
        <p:spPr>
          <a:xfrm>
            <a:off x="2783541" y="0"/>
            <a:ext cx="6979024" cy="685800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13" y="0"/>
            <a:ext cx="6011218" cy="6858000"/>
          </a:xfrm>
          <a:prstGeom prst="rect">
            <a:avLst/>
          </a:prstGeom>
        </p:spPr>
      </p:pic>
      <p:sp>
        <p:nvSpPr>
          <p:cNvPr id="6" name="Freeform 5"/>
          <p:cNvSpPr/>
          <p:nvPr/>
        </p:nvSpPr>
        <p:spPr>
          <a:xfrm>
            <a:off x="3375211" y="0"/>
            <a:ext cx="658905" cy="742726"/>
          </a:xfrm>
          <a:custGeom>
            <a:avLst/>
            <a:gdLst>
              <a:gd name="connsiteX0" fmla="*/ 0 w 564849"/>
              <a:gd name="connsiteY0" fmla="*/ 753036 h 753036"/>
              <a:gd name="connsiteX1" fmla="*/ 40341 w 564849"/>
              <a:gd name="connsiteY1" fmla="*/ 685800 h 753036"/>
              <a:gd name="connsiteX2" fmla="*/ 80682 w 564849"/>
              <a:gd name="connsiteY2" fmla="*/ 672353 h 753036"/>
              <a:gd name="connsiteX3" fmla="*/ 147918 w 564849"/>
              <a:gd name="connsiteY3" fmla="*/ 658906 h 753036"/>
              <a:gd name="connsiteX4" fmla="*/ 201706 w 564849"/>
              <a:gd name="connsiteY4" fmla="*/ 645459 h 753036"/>
              <a:gd name="connsiteX5" fmla="*/ 242047 w 564849"/>
              <a:gd name="connsiteY5" fmla="*/ 618565 h 753036"/>
              <a:gd name="connsiteX6" fmla="*/ 295835 w 564849"/>
              <a:gd name="connsiteY6" fmla="*/ 564777 h 753036"/>
              <a:gd name="connsiteX7" fmla="*/ 349624 w 564849"/>
              <a:gd name="connsiteY7" fmla="*/ 497541 h 753036"/>
              <a:gd name="connsiteX8" fmla="*/ 309282 w 564849"/>
              <a:gd name="connsiteY8" fmla="*/ 416859 h 753036"/>
              <a:gd name="connsiteX9" fmla="*/ 268941 w 564849"/>
              <a:gd name="connsiteY9" fmla="*/ 403412 h 753036"/>
              <a:gd name="connsiteX10" fmla="*/ 228600 w 564849"/>
              <a:gd name="connsiteY10" fmla="*/ 416859 h 753036"/>
              <a:gd name="connsiteX11" fmla="*/ 188259 w 564849"/>
              <a:gd name="connsiteY11" fmla="*/ 443753 h 753036"/>
              <a:gd name="connsiteX12" fmla="*/ 134471 w 564849"/>
              <a:gd name="connsiteY12" fmla="*/ 430306 h 753036"/>
              <a:gd name="connsiteX13" fmla="*/ 147918 w 564849"/>
              <a:gd name="connsiteY13" fmla="*/ 376518 h 753036"/>
              <a:gd name="connsiteX14" fmla="*/ 188259 w 564849"/>
              <a:gd name="connsiteY14" fmla="*/ 349624 h 753036"/>
              <a:gd name="connsiteX15" fmla="*/ 309282 w 564849"/>
              <a:gd name="connsiteY15" fmla="*/ 322730 h 753036"/>
              <a:gd name="connsiteX16" fmla="*/ 349624 w 564849"/>
              <a:gd name="connsiteY16" fmla="*/ 309283 h 753036"/>
              <a:gd name="connsiteX17" fmla="*/ 389965 w 564849"/>
              <a:gd name="connsiteY17" fmla="*/ 228600 h 753036"/>
              <a:gd name="connsiteX18" fmla="*/ 403412 w 564849"/>
              <a:gd name="connsiteY18" fmla="*/ 174812 h 753036"/>
              <a:gd name="connsiteX19" fmla="*/ 443753 w 564849"/>
              <a:gd name="connsiteY19" fmla="*/ 161365 h 753036"/>
              <a:gd name="connsiteX20" fmla="*/ 510988 w 564849"/>
              <a:gd name="connsiteY20" fmla="*/ 147918 h 753036"/>
              <a:gd name="connsiteX21" fmla="*/ 537882 w 564849"/>
              <a:gd name="connsiteY21" fmla="*/ 107577 h 753036"/>
              <a:gd name="connsiteX22" fmla="*/ 564777 w 564849"/>
              <a:gd name="connsiteY22" fmla="*/ 0 h 75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849" h="753036">
                <a:moveTo>
                  <a:pt x="0" y="753036"/>
                </a:moveTo>
                <a:cubicBezTo>
                  <a:pt x="13447" y="730624"/>
                  <a:pt x="21860" y="704281"/>
                  <a:pt x="40341" y="685800"/>
                </a:cubicBezTo>
                <a:cubicBezTo>
                  <a:pt x="50364" y="675777"/>
                  <a:pt x="66931" y="675791"/>
                  <a:pt x="80682" y="672353"/>
                </a:cubicBezTo>
                <a:cubicBezTo>
                  <a:pt x="102855" y="666810"/>
                  <a:pt x="125606" y="663864"/>
                  <a:pt x="147918" y="658906"/>
                </a:cubicBezTo>
                <a:cubicBezTo>
                  <a:pt x="165959" y="654897"/>
                  <a:pt x="183777" y="649941"/>
                  <a:pt x="201706" y="645459"/>
                </a:cubicBezTo>
                <a:cubicBezTo>
                  <a:pt x="215153" y="636494"/>
                  <a:pt x="231951" y="631185"/>
                  <a:pt x="242047" y="618565"/>
                </a:cubicBezTo>
                <a:cubicBezTo>
                  <a:pt x="294205" y="553367"/>
                  <a:pt x="207818" y="594116"/>
                  <a:pt x="295835" y="564777"/>
                </a:cubicBezTo>
                <a:cubicBezTo>
                  <a:pt x="309762" y="550850"/>
                  <a:pt x="346796" y="517334"/>
                  <a:pt x="349624" y="497541"/>
                </a:cubicBezTo>
                <a:cubicBezTo>
                  <a:pt x="353950" y="467262"/>
                  <a:pt x="334944" y="432256"/>
                  <a:pt x="309282" y="416859"/>
                </a:cubicBezTo>
                <a:cubicBezTo>
                  <a:pt x="297128" y="409566"/>
                  <a:pt x="282388" y="407894"/>
                  <a:pt x="268941" y="403412"/>
                </a:cubicBezTo>
                <a:cubicBezTo>
                  <a:pt x="255494" y="407894"/>
                  <a:pt x="241278" y="410520"/>
                  <a:pt x="228600" y="416859"/>
                </a:cubicBezTo>
                <a:cubicBezTo>
                  <a:pt x="214145" y="424087"/>
                  <a:pt x="204258" y="441467"/>
                  <a:pt x="188259" y="443753"/>
                </a:cubicBezTo>
                <a:cubicBezTo>
                  <a:pt x="169964" y="446367"/>
                  <a:pt x="152400" y="434788"/>
                  <a:pt x="134471" y="430306"/>
                </a:cubicBezTo>
                <a:cubicBezTo>
                  <a:pt x="138953" y="412377"/>
                  <a:pt x="137667" y="391895"/>
                  <a:pt x="147918" y="376518"/>
                </a:cubicBezTo>
                <a:cubicBezTo>
                  <a:pt x="156883" y="363071"/>
                  <a:pt x="173804" y="356852"/>
                  <a:pt x="188259" y="349624"/>
                </a:cubicBezTo>
                <a:cubicBezTo>
                  <a:pt x="224584" y="331461"/>
                  <a:pt x="272097" y="330993"/>
                  <a:pt x="309282" y="322730"/>
                </a:cubicBezTo>
                <a:cubicBezTo>
                  <a:pt x="323119" y="319655"/>
                  <a:pt x="336177" y="313765"/>
                  <a:pt x="349624" y="309283"/>
                </a:cubicBezTo>
                <a:cubicBezTo>
                  <a:pt x="379090" y="265082"/>
                  <a:pt x="376047" y="277314"/>
                  <a:pt x="389965" y="228600"/>
                </a:cubicBezTo>
                <a:cubicBezTo>
                  <a:pt x="395042" y="210830"/>
                  <a:pt x="391867" y="189243"/>
                  <a:pt x="403412" y="174812"/>
                </a:cubicBezTo>
                <a:cubicBezTo>
                  <a:pt x="412267" y="163744"/>
                  <a:pt x="430002" y="164803"/>
                  <a:pt x="443753" y="161365"/>
                </a:cubicBezTo>
                <a:cubicBezTo>
                  <a:pt x="465926" y="155822"/>
                  <a:pt x="488576" y="152400"/>
                  <a:pt x="510988" y="147918"/>
                </a:cubicBezTo>
                <a:cubicBezTo>
                  <a:pt x="519953" y="134471"/>
                  <a:pt x="531318" y="122345"/>
                  <a:pt x="537882" y="107577"/>
                </a:cubicBezTo>
                <a:cubicBezTo>
                  <a:pt x="567612" y="40685"/>
                  <a:pt x="564777" y="48193"/>
                  <a:pt x="564777"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523129" y="56927"/>
            <a:ext cx="956183" cy="1627094"/>
          </a:xfrm>
          <a:custGeom>
            <a:avLst/>
            <a:gdLst>
              <a:gd name="connsiteX0" fmla="*/ 0 w 956183"/>
              <a:gd name="connsiteY0" fmla="*/ 1653989 h 1734671"/>
              <a:gd name="connsiteX1" fmla="*/ 107576 w 956183"/>
              <a:gd name="connsiteY1" fmla="*/ 1694330 h 1734671"/>
              <a:gd name="connsiteX2" fmla="*/ 134470 w 956183"/>
              <a:gd name="connsiteY2" fmla="*/ 1734671 h 1734671"/>
              <a:gd name="connsiteX3" fmla="*/ 457200 w 956183"/>
              <a:gd name="connsiteY3" fmla="*/ 1694330 h 1734671"/>
              <a:gd name="connsiteX4" fmla="*/ 524435 w 956183"/>
              <a:gd name="connsiteY4" fmla="*/ 1640541 h 1734671"/>
              <a:gd name="connsiteX5" fmla="*/ 564776 w 956183"/>
              <a:gd name="connsiteY5" fmla="*/ 1506071 h 1734671"/>
              <a:gd name="connsiteX6" fmla="*/ 578223 w 956183"/>
              <a:gd name="connsiteY6" fmla="*/ 1438836 h 1734671"/>
              <a:gd name="connsiteX7" fmla="*/ 685800 w 956183"/>
              <a:gd name="connsiteY7" fmla="*/ 1385047 h 1734671"/>
              <a:gd name="connsiteX8" fmla="*/ 726141 w 956183"/>
              <a:gd name="connsiteY8" fmla="*/ 1358153 h 1734671"/>
              <a:gd name="connsiteX9" fmla="*/ 753035 w 956183"/>
              <a:gd name="connsiteY9" fmla="*/ 1223683 h 1734671"/>
              <a:gd name="connsiteX10" fmla="*/ 766482 w 956183"/>
              <a:gd name="connsiteY10" fmla="*/ 1183341 h 1734671"/>
              <a:gd name="connsiteX11" fmla="*/ 806823 w 956183"/>
              <a:gd name="connsiteY11" fmla="*/ 981636 h 1734671"/>
              <a:gd name="connsiteX12" fmla="*/ 833717 w 956183"/>
              <a:gd name="connsiteY12" fmla="*/ 954741 h 1734671"/>
              <a:gd name="connsiteX13" fmla="*/ 847164 w 956183"/>
              <a:gd name="connsiteY13" fmla="*/ 900953 h 1734671"/>
              <a:gd name="connsiteX14" fmla="*/ 860612 w 956183"/>
              <a:gd name="connsiteY14" fmla="*/ 833718 h 1734671"/>
              <a:gd name="connsiteX15" fmla="*/ 874059 w 956183"/>
              <a:gd name="connsiteY15" fmla="*/ 793377 h 1734671"/>
              <a:gd name="connsiteX16" fmla="*/ 914400 w 956183"/>
              <a:gd name="connsiteY16" fmla="*/ 766483 h 1734671"/>
              <a:gd name="connsiteX17" fmla="*/ 927847 w 956183"/>
              <a:gd name="connsiteY17" fmla="*/ 618565 h 1734671"/>
              <a:gd name="connsiteX18" fmla="*/ 900953 w 956183"/>
              <a:gd name="connsiteY18" fmla="*/ 578224 h 1734671"/>
              <a:gd name="connsiteX19" fmla="*/ 860612 w 956183"/>
              <a:gd name="connsiteY19" fmla="*/ 564777 h 1734671"/>
              <a:gd name="connsiteX20" fmla="*/ 900953 w 956183"/>
              <a:gd name="connsiteY20" fmla="*/ 336177 h 1734671"/>
              <a:gd name="connsiteX21" fmla="*/ 941294 w 956183"/>
              <a:gd name="connsiteY21" fmla="*/ 295836 h 1734671"/>
              <a:gd name="connsiteX22" fmla="*/ 941294 w 956183"/>
              <a:gd name="connsiteY22" fmla="*/ 147918 h 1734671"/>
              <a:gd name="connsiteX23" fmla="*/ 954741 w 956183"/>
              <a:gd name="connsiteY23" fmla="*/ 107577 h 1734671"/>
              <a:gd name="connsiteX24" fmla="*/ 954741 w 956183"/>
              <a:gd name="connsiteY24" fmla="*/ 0 h 173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6183" h="1734671">
                <a:moveTo>
                  <a:pt x="0" y="1653989"/>
                </a:moveTo>
                <a:cubicBezTo>
                  <a:pt x="48105" y="1663610"/>
                  <a:pt x="72951" y="1659705"/>
                  <a:pt x="107576" y="1694330"/>
                </a:cubicBezTo>
                <a:cubicBezTo>
                  <a:pt x="119004" y="1705758"/>
                  <a:pt x="125505" y="1721224"/>
                  <a:pt x="134470" y="1734671"/>
                </a:cubicBezTo>
                <a:cubicBezTo>
                  <a:pt x="160187" y="1733242"/>
                  <a:pt x="385681" y="1742009"/>
                  <a:pt x="457200" y="1694330"/>
                </a:cubicBezTo>
                <a:cubicBezTo>
                  <a:pt x="508090" y="1660403"/>
                  <a:pt x="486113" y="1678864"/>
                  <a:pt x="524435" y="1640541"/>
                </a:cubicBezTo>
                <a:cubicBezTo>
                  <a:pt x="546782" y="1573500"/>
                  <a:pt x="551228" y="1567039"/>
                  <a:pt x="564776" y="1506071"/>
                </a:cubicBezTo>
                <a:cubicBezTo>
                  <a:pt x="569734" y="1483760"/>
                  <a:pt x="569220" y="1459844"/>
                  <a:pt x="578223" y="1438836"/>
                </a:cubicBezTo>
                <a:cubicBezTo>
                  <a:pt x="595904" y="1397580"/>
                  <a:pt x="658513" y="1403239"/>
                  <a:pt x="685800" y="1385047"/>
                </a:cubicBezTo>
                <a:lnTo>
                  <a:pt x="726141" y="1358153"/>
                </a:lnTo>
                <a:cubicBezTo>
                  <a:pt x="756521" y="1267014"/>
                  <a:pt x="722132" y="1378197"/>
                  <a:pt x="753035" y="1223683"/>
                </a:cubicBezTo>
                <a:cubicBezTo>
                  <a:pt x="755815" y="1209784"/>
                  <a:pt x="762000" y="1196788"/>
                  <a:pt x="766482" y="1183341"/>
                </a:cubicBezTo>
                <a:cubicBezTo>
                  <a:pt x="768839" y="1162130"/>
                  <a:pt x="777026" y="1011434"/>
                  <a:pt x="806823" y="981636"/>
                </a:cubicBezTo>
                <a:lnTo>
                  <a:pt x="833717" y="954741"/>
                </a:lnTo>
                <a:cubicBezTo>
                  <a:pt x="838199" y="936812"/>
                  <a:pt x="843155" y="918994"/>
                  <a:pt x="847164" y="900953"/>
                </a:cubicBezTo>
                <a:cubicBezTo>
                  <a:pt x="852122" y="878642"/>
                  <a:pt x="855069" y="855891"/>
                  <a:pt x="860612" y="833718"/>
                </a:cubicBezTo>
                <a:cubicBezTo>
                  <a:pt x="864050" y="819967"/>
                  <a:pt x="865204" y="804445"/>
                  <a:pt x="874059" y="793377"/>
                </a:cubicBezTo>
                <a:cubicBezTo>
                  <a:pt x="884155" y="780757"/>
                  <a:pt x="900953" y="775448"/>
                  <a:pt x="914400" y="766483"/>
                </a:cubicBezTo>
                <a:cubicBezTo>
                  <a:pt x="938814" y="693240"/>
                  <a:pt x="954680" y="690120"/>
                  <a:pt x="927847" y="618565"/>
                </a:cubicBezTo>
                <a:cubicBezTo>
                  <a:pt x="922172" y="603433"/>
                  <a:pt x="913573" y="588320"/>
                  <a:pt x="900953" y="578224"/>
                </a:cubicBezTo>
                <a:cubicBezTo>
                  <a:pt x="889885" y="569369"/>
                  <a:pt x="874059" y="569259"/>
                  <a:pt x="860612" y="564777"/>
                </a:cubicBezTo>
                <a:cubicBezTo>
                  <a:pt x="861763" y="552111"/>
                  <a:pt x="866913" y="370217"/>
                  <a:pt x="900953" y="336177"/>
                </a:cubicBezTo>
                <a:lnTo>
                  <a:pt x="941294" y="295836"/>
                </a:lnTo>
                <a:cubicBezTo>
                  <a:pt x="918174" y="226473"/>
                  <a:pt x="921617" y="256143"/>
                  <a:pt x="941294" y="147918"/>
                </a:cubicBezTo>
                <a:cubicBezTo>
                  <a:pt x="943830" y="133972"/>
                  <a:pt x="953458" y="121693"/>
                  <a:pt x="954741" y="107577"/>
                </a:cubicBezTo>
                <a:cubicBezTo>
                  <a:pt x="957987" y="71865"/>
                  <a:pt x="954741" y="35859"/>
                  <a:pt x="95474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235823" y="473785"/>
            <a:ext cx="1855694" cy="847165"/>
          </a:xfrm>
          <a:custGeom>
            <a:avLst/>
            <a:gdLst>
              <a:gd name="connsiteX0" fmla="*/ 0 w 1855694"/>
              <a:gd name="connsiteY0" fmla="*/ 820271 h 847165"/>
              <a:gd name="connsiteX1" fmla="*/ 174812 w 1855694"/>
              <a:gd name="connsiteY1" fmla="*/ 847165 h 847165"/>
              <a:gd name="connsiteX2" fmla="*/ 349623 w 1855694"/>
              <a:gd name="connsiteY2" fmla="*/ 833718 h 847165"/>
              <a:gd name="connsiteX3" fmla="*/ 416859 w 1855694"/>
              <a:gd name="connsiteY3" fmla="*/ 793377 h 847165"/>
              <a:gd name="connsiteX4" fmla="*/ 457200 w 1855694"/>
              <a:gd name="connsiteY4" fmla="*/ 766483 h 847165"/>
              <a:gd name="connsiteX5" fmla="*/ 537882 w 1855694"/>
              <a:gd name="connsiteY5" fmla="*/ 739589 h 847165"/>
              <a:gd name="connsiteX6" fmla="*/ 578223 w 1855694"/>
              <a:gd name="connsiteY6" fmla="*/ 726142 h 847165"/>
              <a:gd name="connsiteX7" fmla="*/ 605118 w 1855694"/>
              <a:gd name="connsiteY7" fmla="*/ 699247 h 847165"/>
              <a:gd name="connsiteX8" fmla="*/ 779929 w 1855694"/>
              <a:gd name="connsiteY8" fmla="*/ 658906 h 847165"/>
              <a:gd name="connsiteX9" fmla="*/ 900953 w 1855694"/>
              <a:gd name="connsiteY9" fmla="*/ 632012 h 847165"/>
              <a:gd name="connsiteX10" fmla="*/ 941294 w 1855694"/>
              <a:gd name="connsiteY10" fmla="*/ 618565 h 847165"/>
              <a:gd name="connsiteX11" fmla="*/ 968188 w 1855694"/>
              <a:gd name="connsiteY11" fmla="*/ 578224 h 847165"/>
              <a:gd name="connsiteX12" fmla="*/ 1089212 w 1855694"/>
              <a:gd name="connsiteY12" fmla="*/ 510989 h 847165"/>
              <a:gd name="connsiteX13" fmla="*/ 1250576 w 1855694"/>
              <a:gd name="connsiteY13" fmla="*/ 484095 h 847165"/>
              <a:gd name="connsiteX14" fmla="*/ 1290918 w 1855694"/>
              <a:gd name="connsiteY14" fmla="*/ 470647 h 847165"/>
              <a:gd name="connsiteX15" fmla="*/ 1331259 w 1855694"/>
              <a:gd name="connsiteY15" fmla="*/ 430306 h 847165"/>
              <a:gd name="connsiteX16" fmla="*/ 1371600 w 1855694"/>
              <a:gd name="connsiteY16" fmla="*/ 403412 h 847165"/>
              <a:gd name="connsiteX17" fmla="*/ 1425388 w 1855694"/>
              <a:gd name="connsiteY17" fmla="*/ 322730 h 847165"/>
              <a:gd name="connsiteX18" fmla="*/ 1492623 w 1855694"/>
              <a:gd name="connsiteY18" fmla="*/ 255495 h 847165"/>
              <a:gd name="connsiteX19" fmla="*/ 1627094 w 1855694"/>
              <a:gd name="connsiteY19" fmla="*/ 228600 h 847165"/>
              <a:gd name="connsiteX20" fmla="*/ 1667435 w 1855694"/>
              <a:gd name="connsiteY20" fmla="*/ 215153 h 847165"/>
              <a:gd name="connsiteX21" fmla="*/ 1707776 w 1855694"/>
              <a:gd name="connsiteY21" fmla="*/ 174812 h 847165"/>
              <a:gd name="connsiteX22" fmla="*/ 1788459 w 1855694"/>
              <a:gd name="connsiteY22" fmla="*/ 53789 h 847165"/>
              <a:gd name="connsiteX23" fmla="*/ 1815353 w 1855694"/>
              <a:gd name="connsiteY23" fmla="*/ 13447 h 847165"/>
              <a:gd name="connsiteX24" fmla="*/ 1855694 w 1855694"/>
              <a:gd name="connsiteY24" fmla="*/ 0 h 84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5694" h="847165">
                <a:moveTo>
                  <a:pt x="0" y="820271"/>
                </a:moveTo>
                <a:cubicBezTo>
                  <a:pt x="51184" y="830508"/>
                  <a:pt x="125965" y="847165"/>
                  <a:pt x="174812" y="847165"/>
                </a:cubicBezTo>
                <a:cubicBezTo>
                  <a:pt x="233254" y="847165"/>
                  <a:pt x="291353" y="838200"/>
                  <a:pt x="349623" y="833718"/>
                </a:cubicBezTo>
                <a:cubicBezTo>
                  <a:pt x="402156" y="781187"/>
                  <a:pt x="347033" y="828290"/>
                  <a:pt x="416859" y="793377"/>
                </a:cubicBezTo>
                <a:cubicBezTo>
                  <a:pt x="431314" y="786149"/>
                  <a:pt x="442432" y="773047"/>
                  <a:pt x="457200" y="766483"/>
                </a:cubicBezTo>
                <a:cubicBezTo>
                  <a:pt x="483105" y="754969"/>
                  <a:pt x="510988" y="748554"/>
                  <a:pt x="537882" y="739589"/>
                </a:cubicBezTo>
                <a:lnTo>
                  <a:pt x="578223" y="726142"/>
                </a:lnTo>
                <a:cubicBezTo>
                  <a:pt x="587188" y="717177"/>
                  <a:pt x="593778" y="704917"/>
                  <a:pt x="605118" y="699247"/>
                </a:cubicBezTo>
                <a:cubicBezTo>
                  <a:pt x="668299" y="667656"/>
                  <a:pt x="710921" y="670407"/>
                  <a:pt x="779929" y="658906"/>
                </a:cubicBezTo>
                <a:cubicBezTo>
                  <a:pt x="813206" y="653360"/>
                  <a:pt x="867104" y="641683"/>
                  <a:pt x="900953" y="632012"/>
                </a:cubicBezTo>
                <a:cubicBezTo>
                  <a:pt x="914582" y="628118"/>
                  <a:pt x="927847" y="623047"/>
                  <a:pt x="941294" y="618565"/>
                </a:cubicBezTo>
                <a:cubicBezTo>
                  <a:pt x="950259" y="605118"/>
                  <a:pt x="956025" y="588866"/>
                  <a:pt x="968188" y="578224"/>
                </a:cubicBezTo>
                <a:cubicBezTo>
                  <a:pt x="1000141" y="550265"/>
                  <a:pt x="1044748" y="519882"/>
                  <a:pt x="1089212" y="510989"/>
                </a:cubicBezTo>
                <a:cubicBezTo>
                  <a:pt x="1142683" y="500295"/>
                  <a:pt x="1250576" y="484095"/>
                  <a:pt x="1250576" y="484095"/>
                </a:cubicBezTo>
                <a:cubicBezTo>
                  <a:pt x="1264023" y="479612"/>
                  <a:pt x="1279124" y="478510"/>
                  <a:pt x="1290918" y="470647"/>
                </a:cubicBezTo>
                <a:cubicBezTo>
                  <a:pt x="1306741" y="460098"/>
                  <a:pt x="1316650" y="442480"/>
                  <a:pt x="1331259" y="430306"/>
                </a:cubicBezTo>
                <a:cubicBezTo>
                  <a:pt x="1343674" y="419960"/>
                  <a:pt x="1358153" y="412377"/>
                  <a:pt x="1371600" y="403412"/>
                </a:cubicBezTo>
                <a:lnTo>
                  <a:pt x="1425388" y="322730"/>
                </a:lnTo>
                <a:cubicBezTo>
                  <a:pt x="1445053" y="293233"/>
                  <a:pt x="1455029" y="267062"/>
                  <a:pt x="1492623" y="255495"/>
                </a:cubicBezTo>
                <a:cubicBezTo>
                  <a:pt x="1536313" y="242052"/>
                  <a:pt x="1583728" y="243055"/>
                  <a:pt x="1627094" y="228600"/>
                </a:cubicBezTo>
                <a:lnTo>
                  <a:pt x="1667435" y="215153"/>
                </a:lnTo>
                <a:cubicBezTo>
                  <a:pt x="1680882" y="201706"/>
                  <a:pt x="1696101" y="189823"/>
                  <a:pt x="1707776" y="174812"/>
                </a:cubicBezTo>
                <a:cubicBezTo>
                  <a:pt x="1707782" y="174805"/>
                  <a:pt x="1775009" y="73964"/>
                  <a:pt x="1788459" y="53789"/>
                </a:cubicBezTo>
                <a:cubicBezTo>
                  <a:pt x="1797424" y="40342"/>
                  <a:pt x="1800021" y="18558"/>
                  <a:pt x="1815353" y="13447"/>
                </a:cubicBezTo>
                <a:lnTo>
                  <a:pt x="1855694"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34117" y="2342036"/>
            <a:ext cx="3832412" cy="1345596"/>
          </a:xfrm>
          <a:custGeom>
            <a:avLst/>
            <a:gdLst>
              <a:gd name="connsiteX0" fmla="*/ 0 w 3832412"/>
              <a:gd name="connsiteY0" fmla="*/ 1345596 h 1345596"/>
              <a:gd name="connsiteX1" fmla="*/ 67235 w 3832412"/>
              <a:gd name="connsiteY1" fmla="*/ 1332149 h 1345596"/>
              <a:gd name="connsiteX2" fmla="*/ 107576 w 3832412"/>
              <a:gd name="connsiteY2" fmla="*/ 1318702 h 1345596"/>
              <a:gd name="connsiteX3" fmla="*/ 188259 w 3832412"/>
              <a:gd name="connsiteY3" fmla="*/ 1305255 h 1345596"/>
              <a:gd name="connsiteX4" fmla="*/ 268941 w 3832412"/>
              <a:gd name="connsiteY4" fmla="*/ 1264914 h 1345596"/>
              <a:gd name="connsiteX5" fmla="*/ 349624 w 3832412"/>
              <a:gd name="connsiteY5" fmla="*/ 1224573 h 1345596"/>
              <a:gd name="connsiteX6" fmla="*/ 524435 w 3832412"/>
              <a:gd name="connsiteY6" fmla="*/ 1238020 h 1345596"/>
              <a:gd name="connsiteX7" fmla="*/ 591671 w 3832412"/>
              <a:gd name="connsiteY7" fmla="*/ 1278361 h 1345596"/>
              <a:gd name="connsiteX8" fmla="*/ 632012 w 3832412"/>
              <a:gd name="connsiteY8" fmla="*/ 1291808 h 1345596"/>
              <a:gd name="connsiteX9" fmla="*/ 847165 w 3832412"/>
              <a:gd name="connsiteY9" fmla="*/ 1278361 h 1345596"/>
              <a:gd name="connsiteX10" fmla="*/ 887506 w 3832412"/>
              <a:gd name="connsiteY10" fmla="*/ 1264914 h 1345596"/>
              <a:gd name="connsiteX11" fmla="*/ 914400 w 3832412"/>
              <a:gd name="connsiteY11" fmla="*/ 1224573 h 1345596"/>
              <a:gd name="connsiteX12" fmla="*/ 968188 w 3832412"/>
              <a:gd name="connsiteY12" fmla="*/ 1049761 h 1345596"/>
              <a:gd name="connsiteX13" fmla="*/ 1048871 w 3832412"/>
              <a:gd name="connsiteY13" fmla="*/ 1022867 h 1345596"/>
              <a:gd name="connsiteX14" fmla="*/ 1089212 w 3832412"/>
              <a:gd name="connsiteY14" fmla="*/ 1009420 h 1345596"/>
              <a:gd name="connsiteX15" fmla="*/ 1129553 w 3832412"/>
              <a:gd name="connsiteY15" fmla="*/ 995973 h 1345596"/>
              <a:gd name="connsiteX16" fmla="*/ 1317812 w 3832412"/>
              <a:gd name="connsiteY16" fmla="*/ 1009420 h 1345596"/>
              <a:gd name="connsiteX17" fmla="*/ 1344706 w 3832412"/>
              <a:gd name="connsiteY17" fmla="*/ 1049761 h 1345596"/>
              <a:gd name="connsiteX18" fmla="*/ 1559859 w 3832412"/>
              <a:gd name="connsiteY18" fmla="*/ 1036314 h 1345596"/>
              <a:gd name="connsiteX19" fmla="*/ 1640541 w 3832412"/>
              <a:gd name="connsiteY19" fmla="*/ 982526 h 1345596"/>
              <a:gd name="connsiteX20" fmla="*/ 1680882 w 3832412"/>
              <a:gd name="connsiteY20" fmla="*/ 848055 h 1345596"/>
              <a:gd name="connsiteX21" fmla="*/ 1694329 w 3832412"/>
              <a:gd name="connsiteY21" fmla="*/ 807714 h 1345596"/>
              <a:gd name="connsiteX22" fmla="*/ 1734671 w 3832412"/>
              <a:gd name="connsiteY22" fmla="*/ 794267 h 1345596"/>
              <a:gd name="connsiteX23" fmla="*/ 1775012 w 3832412"/>
              <a:gd name="connsiteY23" fmla="*/ 767373 h 1345596"/>
              <a:gd name="connsiteX24" fmla="*/ 1909482 w 3832412"/>
              <a:gd name="connsiteY24" fmla="*/ 767373 h 1345596"/>
              <a:gd name="connsiteX25" fmla="*/ 1949824 w 3832412"/>
              <a:gd name="connsiteY25" fmla="*/ 794267 h 1345596"/>
              <a:gd name="connsiteX26" fmla="*/ 2084294 w 3832412"/>
              <a:gd name="connsiteY26" fmla="*/ 794267 h 1345596"/>
              <a:gd name="connsiteX27" fmla="*/ 2124635 w 3832412"/>
              <a:gd name="connsiteY27" fmla="*/ 767373 h 1345596"/>
              <a:gd name="connsiteX28" fmla="*/ 2138082 w 3832412"/>
              <a:gd name="connsiteY28" fmla="*/ 727032 h 1345596"/>
              <a:gd name="connsiteX29" fmla="*/ 2164976 w 3832412"/>
              <a:gd name="connsiteY29" fmla="*/ 592561 h 1345596"/>
              <a:gd name="connsiteX30" fmla="*/ 2191871 w 3832412"/>
              <a:gd name="connsiteY30" fmla="*/ 565667 h 1345596"/>
              <a:gd name="connsiteX31" fmla="*/ 2272553 w 3832412"/>
              <a:gd name="connsiteY31" fmla="*/ 511879 h 1345596"/>
              <a:gd name="connsiteX32" fmla="*/ 2541494 w 3832412"/>
              <a:gd name="connsiteY32" fmla="*/ 498432 h 1345596"/>
              <a:gd name="connsiteX33" fmla="*/ 2581835 w 3832412"/>
              <a:gd name="connsiteY33" fmla="*/ 484985 h 1345596"/>
              <a:gd name="connsiteX34" fmla="*/ 2649071 w 3832412"/>
              <a:gd name="connsiteY34" fmla="*/ 431196 h 1345596"/>
              <a:gd name="connsiteX35" fmla="*/ 2702859 w 3832412"/>
              <a:gd name="connsiteY35" fmla="*/ 350514 h 1345596"/>
              <a:gd name="connsiteX36" fmla="*/ 2783541 w 3832412"/>
              <a:gd name="connsiteY36" fmla="*/ 363961 h 1345596"/>
              <a:gd name="connsiteX37" fmla="*/ 2823882 w 3832412"/>
              <a:gd name="connsiteY37" fmla="*/ 390855 h 1345596"/>
              <a:gd name="connsiteX38" fmla="*/ 2904565 w 3832412"/>
              <a:gd name="connsiteY38" fmla="*/ 377408 h 1345596"/>
              <a:gd name="connsiteX39" fmla="*/ 2944906 w 3832412"/>
              <a:gd name="connsiteY39" fmla="*/ 363961 h 1345596"/>
              <a:gd name="connsiteX40" fmla="*/ 3025588 w 3832412"/>
              <a:gd name="connsiteY40" fmla="*/ 310173 h 1345596"/>
              <a:gd name="connsiteX41" fmla="*/ 3119718 w 3832412"/>
              <a:gd name="connsiteY41" fmla="*/ 283279 h 1345596"/>
              <a:gd name="connsiteX42" fmla="*/ 3160059 w 3832412"/>
              <a:gd name="connsiteY42" fmla="*/ 269832 h 1345596"/>
              <a:gd name="connsiteX43" fmla="*/ 3173506 w 3832412"/>
              <a:gd name="connsiteY43" fmla="*/ 229491 h 1345596"/>
              <a:gd name="connsiteX44" fmla="*/ 3173506 w 3832412"/>
              <a:gd name="connsiteY44" fmla="*/ 148808 h 1345596"/>
              <a:gd name="connsiteX45" fmla="*/ 3294529 w 3832412"/>
              <a:gd name="connsiteY45" fmla="*/ 81573 h 1345596"/>
              <a:gd name="connsiteX46" fmla="*/ 3375212 w 3832412"/>
              <a:gd name="connsiteY46" fmla="*/ 68126 h 1345596"/>
              <a:gd name="connsiteX47" fmla="*/ 3711388 w 3832412"/>
              <a:gd name="connsiteY47" fmla="*/ 68126 h 1345596"/>
              <a:gd name="connsiteX48" fmla="*/ 3751729 w 3832412"/>
              <a:gd name="connsiteY48" fmla="*/ 54679 h 1345596"/>
              <a:gd name="connsiteX49" fmla="*/ 3818965 w 3832412"/>
              <a:gd name="connsiteY49" fmla="*/ 891 h 1345596"/>
              <a:gd name="connsiteX50" fmla="*/ 3832412 w 3832412"/>
              <a:gd name="connsiteY50" fmla="*/ 891 h 134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32412" h="1345596">
                <a:moveTo>
                  <a:pt x="0" y="1345596"/>
                </a:moveTo>
                <a:cubicBezTo>
                  <a:pt x="22412" y="1341114"/>
                  <a:pt x="45062" y="1337692"/>
                  <a:pt x="67235" y="1332149"/>
                </a:cubicBezTo>
                <a:cubicBezTo>
                  <a:pt x="80986" y="1328711"/>
                  <a:pt x="93739" y="1321777"/>
                  <a:pt x="107576" y="1318702"/>
                </a:cubicBezTo>
                <a:cubicBezTo>
                  <a:pt x="134192" y="1312787"/>
                  <a:pt x="161365" y="1309737"/>
                  <a:pt x="188259" y="1305255"/>
                </a:cubicBezTo>
                <a:cubicBezTo>
                  <a:pt x="289657" y="1271456"/>
                  <a:pt x="164671" y="1317049"/>
                  <a:pt x="268941" y="1264914"/>
                </a:cubicBezTo>
                <a:cubicBezTo>
                  <a:pt x="380293" y="1209238"/>
                  <a:pt x="234004" y="1301651"/>
                  <a:pt x="349624" y="1224573"/>
                </a:cubicBezTo>
                <a:cubicBezTo>
                  <a:pt x="407894" y="1229055"/>
                  <a:pt x="466444" y="1230771"/>
                  <a:pt x="524435" y="1238020"/>
                </a:cubicBezTo>
                <a:cubicBezTo>
                  <a:pt x="588590" y="1246039"/>
                  <a:pt x="544210" y="1249885"/>
                  <a:pt x="591671" y="1278361"/>
                </a:cubicBezTo>
                <a:cubicBezTo>
                  <a:pt x="603825" y="1285654"/>
                  <a:pt x="618565" y="1287326"/>
                  <a:pt x="632012" y="1291808"/>
                </a:cubicBezTo>
                <a:cubicBezTo>
                  <a:pt x="703730" y="1287326"/>
                  <a:pt x="775702" y="1285883"/>
                  <a:pt x="847165" y="1278361"/>
                </a:cubicBezTo>
                <a:cubicBezTo>
                  <a:pt x="861262" y="1276877"/>
                  <a:pt x="876438" y="1273769"/>
                  <a:pt x="887506" y="1264914"/>
                </a:cubicBezTo>
                <a:cubicBezTo>
                  <a:pt x="900126" y="1254818"/>
                  <a:pt x="905435" y="1238020"/>
                  <a:pt x="914400" y="1224573"/>
                </a:cubicBezTo>
                <a:cubicBezTo>
                  <a:pt x="921692" y="1151657"/>
                  <a:pt x="899391" y="1087981"/>
                  <a:pt x="968188" y="1049761"/>
                </a:cubicBezTo>
                <a:cubicBezTo>
                  <a:pt x="992970" y="1035994"/>
                  <a:pt x="1021977" y="1031832"/>
                  <a:pt x="1048871" y="1022867"/>
                </a:cubicBezTo>
                <a:lnTo>
                  <a:pt x="1089212" y="1009420"/>
                </a:lnTo>
                <a:lnTo>
                  <a:pt x="1129553" y="995973"/>
                </a:lnTo>
                <a:cubicBezTo>
                  <a:pt x="1192306" y="1000455"/>
                  <a:pt x="1256778" y="994161"/>
                  <a:pt x="1317812" y="1009420"/>
                </a:cubicBezTo>
                <a:cubicBezTo>
                  <a:pt x="1333491" y="1013340"/>
                  <a:pt x="1328644" y="1047976"/>
                  <a:pt x="1344706" y="1049761"/>
                </a:cubicBezTo>
                <a:cubicBezTo>
                  <a:pt x="1416124" y="1057696"/>
                  <a:pt x="1488141" y="1040796"/>
                  <a:pt x="1559859" y="1036314"/>
                </a:cubicBezTo>
                <a:cubicBezTo>
                  <a:pt x="1586753" y="1018385"/>
                  <a:pt x="1635970" y="1014524"/>
                  <a:pt x="1640541" y="982526"/>
                </a:cubicBezTo>
                <a:cubicBezTo>
                  <a:pt x="1664996" y="811340"/>
                  <a:pt x="1631959" y="945901"/>
                  <a:pt x="1680882" y="848055"/>
                </a:cubicBezTo>
                <a:cubicBezTo>
                  <a:pt x="1687221" y="835377"/>
                  <a:pt x="1684306" y="817737"/>
                  <a:pt x="1694329" y="807714"/>
                </a:cubicBezTo>
                <a:cubicBezTo>
                  <a:pt x="1704352" y="797691"/>
                  <a:pt x="1721224" y="798749"/>
                  <a:pt x="1734671" y="794267"/>
                </a:cubicBezTo>
                <a:cubicBezTo>
                  <a:pt x="1748118" y="785302"/>
                  <a:pt x="1760557" y="774601"/>
                  <a:pt x="1775012" y="767373"/>
                </a:cubicBezTo>
                <a:cubicBezTo>
                  <a:pt x="1827167" y="741295"/>
                  <a:pt x="1842139" y="757753"/>
                  <a:pt x="1909482" y="767373"/>
                </a:cubicBezTo>
                <a:cubicBezTo>
                  <a:pt x="1922929" y="776338"/>
                  <a:pt x="1935369" y="787039"/>
                  <a:pt x="1949824" y="794267"/>
                </a:cubicBezTo>
                <a:cubicBezTo>
                  <a:pt x="2001980" y="820344"/>
                  <a:pt x="2016950" y="803888"/>
                  <a:pt x="2084294" y="794267"/>
                </a:cubicBezTo>
                <a:cubicBezTo>
                  <a:pt x="2097741" y="785302"/>
                  <a:pt x="2114539" y="779993"/>
                  <a:pt x="2124635" y="767373"/>
                </a:cubicBezTo>
                <a:cubicBezTo>
                  <a:pt x="2133490" y="756305"/>
                  <a:pt x="2135007" y="740869"/>
                  <a:pt x="2138082" y="727032"/>
                </a:cubicBezTo>
                <a:cubicBezTo>
                  <a:pt x="2140783" y="714877"/>
                  <a:pt x="2154259" y="613994"/>
                  <a:pt x="2164976" y="592561"/>
                </a:cubicBezTo>
                <a:cubicBezTo>
                  <a:pt x="2170646" y="581221"/>
                  <a:pt x="2181728" y="573274"/>
                  <a:pt x="2191871" y="565667"/>
                </a:cubicBezTo>
                <a:cubicBezTo>
                  <a:pt x="2217729" y="546274"/>
                  <a:pt x="2240271" y="513493"/>
                  <a:pt x="2272553" y="511879"/>
                </a:cubicBezTo>
                <a:lnTo>
                  <a:pt x="2541494" y="498432"/>
                </a:lnTo>
                <a:cubicBezTo>
                  <a:pt x="2554941" y="493950"/>
                  <a:pt x="2569157" y="491324"/>
                  <a:pt x="2581835" y="484985"/>
                </a:cubicBezTo>
                <a:cubicBezTo>
                  <a:pt x="2603007" y="474399"/>
                  <a:pt x="2634062" y="451208"/>
                  <a:pt x="2649071" y="431196"/>
                </a:cubicBezTo>
                <a:cubicBezTo>
                  <a:pt x="2668465" y="405338"/>
                  <a:pt x="2702859" y="350514"/>
                  <a:pt x="2702859" y="350514"/>
                </a:cubicBezTo>
                <a:cubicBezTo>
                  <a:pt x="2729753" y="354996"/>
                  <a:pt x="2757675" y="355339"/>
                  <a:pt x="2783541" y="363961"/>
                </a:cubicBezTo>
                <a:cubicBezTo>
                  <a:pt x="2798873" y="369072"/>
                  <a:pt x="2807820" y="389070"/>
                  <a:pt x="2823882" y="390855"/>
                </a:cubicBezTo>
                <a:cubicBezTo>
                  <a:pt x="2850981" y="393866"/>
                  <a:pt x="2877671" y="381890"/>
                  <a:pt x="2904565" y="377408"/>
                </a:cubicBezTo>
                <a:cubicBezTo>
                  <a:pt x="2918012" y="372926"/>
                  <a:pt x="2932515" y="370845"/>
                  <a:pt x="2944906" y="363961"/>
                </a:cubicBezTo>
                <a:cubicBezTo>
                  <a:pt x="2973161" y="348264"/>
                  <a:pt x="2994924" y="320394"/>
                  <a:pt x="3025588" y="310173"/>
                </a:cubicBezTo>
                <a:cubicBezTo>
                  <a:pt x="3122311" y="277932"/>
                  <a:pt x="3001524" y="317048"/>
                  <a:pt x="3119718" y="283279"/>
                </a:cubicBezTo>
                <a:cubicBezTo>
                  <a:pt x="3133347" y="279385"/>
                  <a:pt x="3146612" y="274314"/>
                  <a:pt x="3160059" y="269832"/>
                </a:cubicBezTo>
                <a:cubicBezTo>
                  <a:pt x="3164541" y="256385"/>
                  <a:pt x="3173506" y="243665"/>
                  <a:pt x="3173506" y="229491"/>
                </a:cubicBezTo>
                <a:cubicBezTo>
                  <a:pt x="3173506" y="193632"/>
                  <a:pt x="3137648" y="184666"/>
                  <a:pt x="3173506" y="148808"/>
                </a:cubicBezTo>
                <a:cubicBezTo>
                  <a:pt x="3203218" y="119096"/>
                  <a:pt x="3251048" y="91235"/>
                  <a:pt x="3294529" y="81573"/>
                </a:cubicBezTo>
                <a:cubicBezTo>
                  <a:pt x="3321145" y="75658"/>
                  <a:pt x="3348318" y="72608"/>
                  <a:pt x="3375212" y="68126"/>
                </a:cubicBezTo>
                <a:cubicBezTo>
                  <a:pt x="3539112" y="86337"/>
                  <a:pt x="3506253" y="89719"/>
                  <a:pt x="3711388" y="68126"/>
                </a:cubicBezTo>
                <a:cubicBezTo>
                  <a:pt x="3725485" y="66642"/>
                  <a:pt x="3738282" y="59161"/>
                  <a:pt x="3751729" y="54679"/>
                </a:cubicBezTo>
                <a:cubicBezTo>
                  <a:pt x="3776744" y="29665"/>
                  <a:pt x="3785040" y="17854"/>
                  <a:pt x="3818965" y="891"/>
                </a:cubicBezTo>
                <a:cubicBezTo>
                  <a:pt x="3822974" y="-1114"/>
                  <a:pt x="3827930" y="891"/>
                  <a:pt x="3832412" y="89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95684" y="4612341"/>
            <a:ext cx="1586752" cy="830997"/>
          </a:xfrm>
          <a:prstGeom prst="rect">
            <a:avLst/>
          </a:prstGeom>
          <a:noFill/>
        </p:spPr>
        <p:txBody>
          <a:bodyPr wrap="square" rtlCol="0">
            <a:spAutoFit/>
          </a:bodyPr>
          <a:lstStyle/>
          <a:p>
            <a:pPr algn="ctr"/>
            <a:r>
              <a:rPr lang="en-US" sz="2400" dirty="0" smtClean="0">
                <a:latin typeface="KG Second Chances Solid" panose="02000000000000000000" pitchFamily="2" charset="0"/>
              </a:rPr>
              <a:t>Coastal</a:t>
            </a:r>
          </a:p>
          <a:p>
            <a:pPr algn="ctr"/>
            <a:r>
              <a:rPr lang="en-US" sz="2400" dirty="0" smtClean="0">
                <a:latin typeface="KG Second Chances Solid" panose="02000000000000000000" pitchFamily="2" charset="0"/>
              </a:rPr>
              <a:t>Plain</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83868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
            <a:ext cx="12192000" cy="6843687"/>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3" name="Rectangle 2"/>
          <p:cNvSpPr/>
          <p:nvPr/>
        </p:nvSpPr>
        <p:spPr>
          <a:xfrm>
            <a:off x="2783541" y="0"/>
            <a:ext cx="6979024" cy="685800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13" y="0"/>
            <a:ext cx="6011218" cy="6858000"/>
          </a:xfrm>
          <a:prstGeom prst="rect">
            <a:avLst/>
          </a:prstGeom>
        </p:spPr>
      </p:pic>
      <p:sp>
        <p:nvSpPr>
          <p:cNvPr id="6" name="Freeform 5"/>
          <p:cNvSpPr/>
          <p:nvPr/>
        </p:nvSpPr>
        <p:spPr>
          <a:xfrm>
            <a:off x="3375211" y="0"/>
            <a:ext cx="658905" cy="742726"/>
          </a:xfrm>
          <a:custGeom>
            <a:avLst/>
            <a:gdLst>
              <a:gd name="connsiteX0" fmla="*/ 0 w 564849"/>
              <a:gd name="connsiteY0" fmla="*/ 753036 h 753036"/>
              <a:gd name="connsiteX1" fmla="*/ 40341 w 564849"/>
              <a:gd name="connsiteY1" fmla="*/ 685800 h 753036"/>
              <a:gd name="connsiteX2" fmla="*/ 80682 w 564849"/>
              <a:gd name="connsiteY2" fmla="*/ 672353 h 753036"/>
              <a:gd name="connsiteX3" fmla="*/ 147918 w 564849"/>
              <a:gd name="connsiteY3" fmla="*/ 658906 h 753036"/>
              <a:gd name="connsiteX4" fmla="*/ 201706 w 564849"/>
              <a:gd name="connsiteY4" fmla="*/ 645459 h 753036"/>
              <a:gd name="connsiteX5" fmla="*/ 242047 w 564849"/>
              <a:gd name="connsiteY5" fmla="*/ 618565 h 753036"/>
              <a:gd name="connsiteX6" fmla="*/ 295835 w 564849"/>
              <a:gd name="connsiteY6" fmla="*/ 564777 h 753036"/>
              <a:gd name="connsiteX7" fmla="*/ 349624 w 564849"/>
              <a:gd name="connsiteY7" fmla="*/ 497541 h 753036"/>
              <a:gd name="connsiteX8" fmla="*/ 309282 w 564849"/>
              <a:gd name="connsiteY8" fmla="*/ 416859 h 753036"/>
              <a:gd name="connsiteX9" fmla="*/ 268941 w 564849"/>
              <a:gd name="connsiteY9" fmla="*/ 403412 h 753036"/>
              <a:gd name="connsiteX10" fmla="*/ 228600 w 564849"/>
              <a:gd name="connsiteY10" fmla="*/ 416859 h 753036"/>
              <a:gd name="connsiteX11" fmla="*/ 188259 w 564849"/>
              <a:gd name="connsiteY11" fmla="*/ 443753 h 753036"/>
              <a:gd name="connsiteX12" fmla="*/ 134471 w 564849"/>
              <a:gd name="connsiteY12" fmla="*/ 430306 h 753036"/>
              <a:gd name="connsiteX13" fmla="*/ 147918 w 564849"/>
              <a:gd name="connsiteY13" fmla="*/ 376518 h 753036"/>
              <a:gd name="connsiteX14" fmla="*/ 188259 w 564849"/>
              <a:gd name="connsiteY14" fmla="*/ 349624 h 753036"/>
              <a:gd name="connsiteX15" fmla="*/ 309282 w 564849"/>
              <a:gd name="connsiteY15" fmla="*/ 322730 h 753036"/>
              <a:gd name="connsiteX16" fmla="*/ 349624 w 564849"/>
              <a:gd name="connsiteY16" fmla="*/ 309283 h 753036"/>
              <a:gd name="connsiteX17" fmla="*/ 389965 w 564849"/>
              <a:gd name="connsiteY17" fmla="*/ 228600 h 753036"/>
              <a:gd name="connsiteX18" fmla="*/ 403412 w 564849"/>
              <a:gd name="connsiteY18" fmla="*/ 174812 h 753036"/>
              <a:gd name="connsiteX19" fmla="*/ 443753 w 564849"/>
              <a:gd name="connsiteY19" fmla="*/ 161365 h 753036"/>
              <a:gd name="connsiteX20" fmla="*/ 510988 w 564849"/>
              <a:gd name="connsiteY20" fmla="*/ 147918 h 753036"/>
              <a:gd name="connsiteX21" fmla="*/ 537882 w 564849"/>
              <a:gd name="connsiteY21" fmla="*/ 107577 h 753036"/>
              <a:gd name="connsiteX22" fmla="*/ 564777 w 564849"/>
              <a:gd name="connsiteY22" fmla="*/ 0 h 75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849" h="753036">
                <a:moveTo>
                  <a:pt x="0" y="753036"/>
                </a:moveTo>
                <a:cubicBezTo>
                  <a:pt x="13447" y="730624"/>
                  <a:pt x="21860" y="704281"/>
                  <a:pt x="40341" y="685800"/>
                </a:cubicBezTo>
                <a:cubicBezTo>
                  <a:pt x="50364" y="675777"/>
                  <a:pt x="66931" y="675791"/>
                  <a:pt x="80682" y="672353"/>
                </a:cubicBezTo>
                <a:cubicBezTo>
                  <a:pt x="102855" y="666810"/>
                  <a:pt x="125606" y="663864"/>
                  <a:pt x="147918" y="658906"/>
                </a:cubicBezTo>
                <a:cubicBezTo>
                  <a:pt x="165959" y="654897"/>
                  <a:pt x="183777" y="649941"/>
                  <a:pt x="201706" y="645459"/>
                </a:cubicBezTo>
                <a:cubicBezTo>
                  <a:pt x="215153" y="636494"/>
                  <a:pt x="231951" y="631185"/>
                  <a:pt x="242047" y="618565"/>
                </a:cubicBezTo>
                <a:cubicBezTo>
                  <a:pt x="294205" y="553367"/>
                  <a:pt x="207818" y="594116"/>
                  <a:pt x="295835" y="564777"/>
                </a:cubicBezTo>
                <a:cubicBezTo>
                  <a:pt x="309762" y="550850"/>
                  <a:pt x="346796" y="517334"/>
                  <a:pt x="349624" y="497541"/>
                </a:cubicBezTo>
                <a:cubicBezTo>
                  <a:pt x="353950" y="467262"/>
                  <a:pt x="334944" y="432256"/>
                  <a:pt x="309282" y="416859"/>
                </a:cubicBezTo>
                <a:cubicBezTo>
                  <a:pt x="297128" y="409566"/>
                  <a:pt x="282388" y="407894"/>
                  <a:pt x="268941" y="403412"/>
                </a:cubicBezTo>
                <a:cubicBezTo>
                  <a:pt x="255494" y="407894"/>
                  <a:pt x="241278" y="410520"/>
                  <a:pt x="228600" y="416859"/>
                </a:cubicBezTo>
                <a:cubicBezTo>
                  <a:pt x="214145" y="424087"/>
                  <a:pt x="204258" y="441467"/>
                  <a:pt x="188259" y="443753"/>
                </a:cubicBezTo>
                <a:cubicBezTo>
                  <a:pt x="169964" y="446367"/>
                  <a:pt x="152400" y="434788"/>
                  <a:pt x="134471" y="430306"/>
                </a:cubicBezTo>
                <a:cubicBezTo>
                  <a:pt x="138953" y="412377"/>
                  <a:pt x="137667" y="391895"/>
                  <a:pt x="147918" y="376518"/>
                </a:cubicBezTo>
                <a:cubicBezTo>
                  <a:pt x="156883" y="363071"/>
                  <a:pt x="173804" y="356852"/>
                  <a:pt x="188259" y="349624"/>
                </a:cubicBezTo>
                <a:cubicBezTo>
                  <a:pt x="224584" y="331461"/>
                  <a:pt x="272097" y="330993"/>
                  <a:pt x="309282" y="322730"/>
                </a:cubicBezTo>
                <a:cubicBezTo>
                  <a:pt x="323119" y="319655"/>
                  <a:pt x="336177" y="313765"/>
                  <a:pt x="349624" y="309283"/>
                </a:cubicBezTo>
                <a:cubicBezTo>
                  <a:pt x="379090" y="265082"/>
                  <a:pt x="376047" y="277314"/>
                  <a:pt x="389965" y="228600"/>
                </a:cubicBezTo>
                <a:cubicBezTo>
                  <a:pt x="395042" y="210830"/>
                  <a:pt x="391867" y="189243"/>
                  <a:pt x="403412" y="174812"/>
                </a:cubicBezTo>
                <a:cubicBezTo>
                  <a:pt x="412267" y="163744"/>
                  <a:pt x="430002" y="164803"/>
                  <a:pt x="443753" y="161365"/>
                </a:cubicBezTo>
                <a:cubicBezTo>
                  <a:pt x="465926" y="155822"/>
                  <a:pt x="488576" y="152400"/>
                  <a:pt x="510988" y="147918"/>
                </a:cubicBezTo>
                <a:cubicBezTo>
                  <a:pt x="519953" y="134471"/>
                  <a:pt x="531318" y="122345"/>
                  <a:pt x="537882" y="107577"/>
                </a:cubicBezTo>
                <a:cubicBezTo>
                  <a:pt x="567612" y="40685"/>
                  <a:pt x="564777" y="48193"/>
                  <a:pt x="564777"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523129" y="56927"/>
            <a:ext cx="956183" cy="1627094"/>
          </a:xfrm>
          <a:custGeom>
            <a:avLst/>
            <a:gdLst>
              <a:gd name="connsiteX0" fmla="*/ 0 w 956183"/>
              <a:gd name="connsiteY0" fmla="*/ 1653989 h 1734671"/>
              <a:gd name="connsiteX1" fmla="*/ 107576 w 956183"/>
              <a:gd name="connsiteY1" fmla="*/ 1694330 h 1734671"/>
              <a:gd name="connsiteX2" fmla="*/ 134470 w 956183"/>
              <a:gd name="connsiteY2" fmla="*/ 1734671 h 1734671"/>
              <a:gd name="connsiteX3" fmla="*/ 457200 w 956183"/>
              <a:gd name="connsiteY3" fmla="*/ 1694330 h 1734671"/>
              <a:gd name="connsiteX4" fmla="*/ 524435 w 956183"/>
              <a:gd name="connsiteY4" fmla="*/ 1640541 h 1734671"/>
              <a:gd name="connsiteX5" fmla="*/ 564776 w 956183"/>
              <a:gd name="connsiteY5" fmla="*/ 1506071 h 1734671"/>
              <a:gd name="connsiteX6" fmla="*/ 578223 w 956183"/>
              <a:gd name="connsiteY6" fmla="*/ 1438836 h 1734671"/>
              <a:gd name="connsiteX7" fmla="*/ 685800 w 956183"/>
              <a:gd name="connsiteY7" fmla="*/ 1385047 h 1734671"/>
              <a:gd name="connsiteX8" fmla="*/ 726141 w 956183"/>
              <a:gd name="connsiteY8" fmla="*/ 1358153 h 1734671"/>
              <a:gd name="connsiteX9" fmla="*/ 753035 w 956183"/>
              <a:gd name="connsiteY9" fmla="*/ 1223683 h 1734671"/>
              <a:gd name="connsiteX10" fmla="*/ 766482 w 956183"/>
              <a:gd name="connsiteY10" fmla="*/ 1183341 h 1734671"/>
              <a:gd name="connsiteX11" fmla="*/ 806823 w 956183"/>
              <a:gd name="connsiteY11" fmla="*/ 981636 h 1734671"/>
              <a:gd name="connsiteX12" fmla="*/ 833717 w 956183"/>
              <a:gd name="connsiteY12" fmla="*/ 954741 h 1734671"/>
              <a:gd name="connsiteX13" fmla="*/ 847164 w 956183"/>
              <a:gd name="connsiteY13" fmla="*/ 900953 h 1734671"/>
              <a:gd name="connsiteX14" fmla="*/ 860612 w 956183"/>
              <a:gd name="connsiteY14" fmla="*/ 833718 h 1734671"/>
              <a:gd name="connsiteX15" fmla="*/ 874059 w 956183"/>
              <a:gd name="connsiteY15" fmla="*/ 793377 h 1734671"/>
              <a:gd name="connsiteX16" fmla="*/ 914400 w 956183"/>
              <a:gd name="connsiteY16" fmla="*/ 766483 h 1734671"/>
              <a:gd name="connsiteX17" fmla="*/ 927847 w 956183"/>
              <a:gd name="connsiteY17" fmla="*/ 618565 h 1734671"/>
              <a:gd name="connsiteX18" fmla="*/ 900953 w 956183"/>
              <a:gd name="connsiteY18" fmla="*/ 578224 h 1734671"/>
              <a:gd name="connsiteX19" fmla="*/ 860612 w 956183"/>
              <a:gd name="connsiteY19" fmla="*/ 564777 h 1734671"/>
              <a:gd name="connsiteX20" fmla="*/ 900953 w 956183"/>
              <a:gd name="connsiteY20" fmla="*/ 336177 h 1734671"/>
              <a:gd name="connsiteX21" fmla="*/ 941294 w 956183"/>
              <a:gd name="connsiteY21" fmla="*/ 295836 h 1734671"/>
              <a:gd name="connsiteX22" fmla="*/ 941294 w 956183"/>
              <a:gd name="connsiteY22" fmla="*/ 147918 h 1734671"/>
              <a:gd name="connsiteX23" fmla="*/ 954741 w 956183"/>
              <a:gd name="connsiteY23" fmla="*/ 107577 h 1734671"/>
              <a:gd name="connsiteX24" fmla="*/ 954741 w 956183"/>
              <a:gd name="connsiteY24" fmla="*/ 0 h 173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6183" h="1734671">
                <a:moveTo>
                  <a:pt x="0" y="1653989"/>
                </a:moveTo>
                <a:cubicBezTo>
                  <a:pt x="48105" y="1663610"/>
                  <a:pt x="72951" y="1659705"/>
                  <a:pt x="107576" y="1694330"/>
                </a:cubicBezTo>
                <a:cubicBezTo>
                  <a:pt x="119004" y="1705758"/>
                  <a:pt x="125505" y="1721224"/>
                  <a:pt x="134470" y="1734671"/>
                </a:cubicBezTo>
                <a:cubicBezTo>
                  <a:pt x="160187" y="1733242"/>
                  <a:pt x="385681" y="1742009"/>
                  <a:pt x="457200" y="1694330"/>
                </a:cubicBezTo>
                <a:cubicBezTo>
                  <a:pt x="508090" y="1660403"/>
                  <a:pt x="486113" y="1678864"/>
                  <a:pt x="524435" y="1640541"/>
                </a:cubicBezTo>
                <a:cubicBezTo>
                  <a:pt x="546782" y="1573500"/>
                  <a:pt x="551228" y="1567039"/>
                  <a:pt x="564776" y="1506071"/>
                </a:cubicBezTo>
                <a:cubicBezTo>
                  <a:pt x="569734" y="1483760"/>
                  <a:pt x="569220" y="1459844"/>
                  <a:pt x="578223" y="1438836"/>
                </a:cubicBezTo>
                <a:cubicBezTo>
                  <a:pt x="595904" y="1397580"/>
                  <a:pt x="658513" y="1403239"/>
                  <a:pt x="685800" y="1385047"/>
                </a:cubicBezTo>
                <a:lnTo>
                  <a:pt x="726141" y="1358153"/>
                </a:lnTo>
                <a:cubicBezTo>
                  <a:pt x="756521" y="1267014"/>
                  <a:pt x="722132" y="1378197"/>
                  <a:pt x="753035" y="1223683"/>
                </a:cubicBezTo>
                <a:cubicBezTo>
                  <a:pt x="755815" y="1209784"/>
                  <a:pt x="762000" y="1196788"/>
                  <a:pt x="766482" y="1183341"/>
                </a:cubicBezTo>
                <a:cubicBezTo>
                  <a:pt x="768839" y="1162130"/>
                  <a:pt x="777026" y="1011434"/>
                  <a:pt x="806823" y="981636"/>
                </a:cubicBezTo>
                <a:lnTo>
                  <a:pt x="833717" y="954741"/>
                </a:lnTo>
                <a:cubicBezTo>
                  <a:pt x="838199" y="936812"/>
                  <a:pt x="843155" y="918994"/>
                  <a:pt x="847164" y="900953"/>
                </a:cubicBezTo>
                <a:cubicBezTo>
                  <a:pt x="852122" y="878642"/>
                  <a:pt x="855069" y="855891"/>
                  <a:pt x="860612" y="833718"/>
                </a:cubicBezTo>
                <a:cubicBezTo>
                  <a:pt x="864050" y="819967"/>
                  <a:pt x="865204" y="804445"/>
                  <a:pt x="874059" y="793377"/>
                </a:cubicBezTo>
                <a:cubicBezTo>
                  <a:pt x="884155" y="780757"/>
                  <a:pt x="900953" y="775448"/>
                  <a:pt x="914400" y="766483"/>
                </a:cubicBezTo>
                <a:cubicBezTo>
                  <a:pt x="938814" y="693240"/>
                  <a:pt x="954680" y="690120"/>
                  <a:pt x="927847" y="618565"/>
                </a:cubicBezTo>
                <a:cubicBezTo>
                  <a:pt x="922172" y="603433"/>
                  <a:pt x="913573" y="588320"/>
                  <a:pt x="900953" y="578224"/>
                </a:cubicBezTo>
                <a:cubicBezTo>
                  <a:pt x="889885" y="569369"/>
                  <a:pt x="874059" y="569259"/>
                  <a:pt x="860612" y="564777"/>
                </a:cubicBezTo>
                <a:cubicBezTo>
                  <a:pt x="861763" y="552111"/>
                  <a:pt x="866913" y="370217"/>
                  <a:pt x="900953" y="336177"/>
                </a:cubicBezTo>
                <a:lnTo>
                  <a:pt x="941294" y="295836"/>
                </a:lnTo>
                <a:cubicBezTo>
                  <a:pt x="918174" y="226473"/>
                  <a:pt x="921617" y="256143"/>
                  <a:pt x="941294" y="147918"/>
                </a:cubicBezTo>
                <a:cubicBezTo>
                  <a:pt x="943830" y="133972"/>
                  <a:pt x="953458" y="121693"/>
                  <a:pt x="954741" y="107577"/>
                </a:cubicBezTo>
                <a:cubicBezTo>
                  <a:pt x="957987" y="71865"/>
                  <a:pt x="954741" y="35859"/>
                  <a:pt x="95474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235823" y="473785"/>
            <a:ext cx="1855694" cy="847165"/>
          </a:xfrm>
          <a:custGeom>
            <a:avLst/>
            <a:gdLst>
              <a:gd name="connsiteX0" fmla="*/ 0 w 1855694"/>
              <a:gd name="connsiteY0" fmla="*/ 820271 h 847165"/>
              <a:gd name="connsiteX1" fmla="*/ 174812 w 1855694"/>
              <a:gd name="connsiteY1" fmla="*/ 847165 h 847165"/>
              <a:gd name="connsiteX2" fmla="*/ 349623 w 1855694"/>
              <a:gd name="connsiteY2" fmla="*/ 833718 h 847165"/>
              <a:gd name="connsiteX3" fmla="*/ 416859 w 1855694"/>
              <a:gd name="connsiteY3" fmla="*/ 793377 h 847165"/>
              <a:gd name="connsiteX4" fmla="*/ 457200 w 1855694"/>
              <a:gd name="connsiteY4" fmla="*/ 766483 h 847165"/>
              <a:gd name="connsiteX5" fmla="*/ 537882 w 1855694"/>
              <a:gd name="connsiteY5" fmla="*/ 739589 h 847165"/>
              <a:gd name="connsiteX6" fmla="*/ 578223 w 1855694"/>
              <a:gd name="connsiteY6" fmla="*/ 726142 h 847165"/>
              <a:gd name="connsiteX7" fmla="*/ 605118 w 1855694"/>
              <a:gd name="connsiteY7" fmla="*/ 699247 h 847165"/>
              <a:gd name="connsiteX8" fmla="*/ 779929 w 1855694"/>
              <a:gd name="connsiteY8" fmla="*/ 658906 h 847165"/>
              <a:gd name="connsiteX9" fmla="*/ 900953 w 1855694"/>
              <a:gd name="connsiteY9" fmla="*/ 632012 h 847165"/>
              <a:gd name="connsiteX10" fmla="*/ 941294 w 1855694"/>
              <a:gd name="connsiteY10" fmla="*/ 618565 h 847165"/>
              <a:gd name="connsiteX11" fmla="*/ 968188 w 1855694"/>
              <a:gd name="connsiteY11" fmla="*/ 578224 h 847165"/>
              <a:gd name="connsiteX12" fmla="*/ 1089212 w 1855694"/>
              <a:gd name="connsiteY12" fmla="*/ 510989 h 847165"/>
              <a:gd name="connsiteX13" fmla="*/ 1250576 w 1855694"/>
              <a:gd name="connsiteY13" fmla="*/ 484095 h 847165"/>
              <a:gd name="connsiteX14" fmla="*/ 1290918 w 1855694"/>
              <a:gd name="connsiteY14" fmla="*/ 470647 h 847165"/>
              <a:gd name="connsiteX15" fmla="*/ 1331259 w 1855694"/>
              <a:gd name="connsiteY15" fmla="*/ 430306 h 847165"/>
              <a:gd name="connsiteX16" fmla="*/ 1371600 w 1855694"/>
              <a:gd name="connsiteY16" fmla="*/ 403412 h 847165"/>
              <a:gd name="connsiteX17" fmla="*/ 1425388 w 1855694"/>
              <a:gd name="connsiteY17" fmla="*/ 322730 h 847165"/>
              <a:gd name="connsiteX18" fmla="*/ 1492623 w 1855694"/>
              <a:gd name="connsiteY18" fmla="*/ 255495 h 847165"/>
              <a:gd name="connsiteX19" fmla="*/ 1627094 w 1855694"/>
              <a:gd name="connsiteY19" fmla="*/ 228600 h 847165"/>
              <a:gd name="connsiteX20" fmla="*/ 1667435 w 1855694"/>
              <a:gd name="connsiteY20" fmla="*/ 215153 h 847165"/>
              <a:gd name="connsiteX21" fmla="*/ 1707776 w 1855694"/>
              <a:gd name="connsiteY21" fmla="*/ 174812 h 847165"/>
              <a:gd name="connsiteX22" fmla="*/ 1788459 w 1855694"/>
              <a:gd name="connsiteY22" fmla="*/ 53789 h 847165"/>
              <a:gd name="connsiteX23" fmla="*/ 1815353 w 1855694"/>
              <a:gd name="connsiteY23" fmla="*/ 13447 h 847165"/>
              <a:gd name="connsiteX24" fmla="*/ 1855694 w 1855694"/>
              <a:gd name="connsiteY24" fmla="*/ 0 h 84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5694" h="847165">
                <a:moveTo>
                  <a:pt x="0" y="820271"/>
                </a:moveTo>
                <a:cubicBezTo>
                  <a:pt x="51184" y="830508"/>
                  <a:pt x="125965" y="847165"/>
                  <a:pt x="174812" y="847165"/>
                </a:cubicBezTo>
                <a:cubicBezTo>
                  <a:pt x="233254" y="847165"/>
                  <a:pt x="291353" y="838200"/>
                  <a:pt x="349623" y="833718"/>
                </a:cubicBezTo>
                <a:cubicBezTo>
                  <a:pt x="402156" y="781187"/>
                  <a:pt x="347033" y="828290"/>
                  <a:pt x="416859" y="793377"/>
                </a:cubicBezTo>
                <a:cubicBezTo>
                  <a:pt x="431314" y="786149"/>
                  <a:pt x="442432" y="773047"/>
                  <a:pt x="457200" y="766483"/>
                </a:cubicBezTo>
                <a:cubicBezTo>
                  <a:pt x="483105" y="754969"/>
                  <a:pt x="510988" y="748554"/>
                  <a:pt x="537882" y="739589"/>
                </a:cubicBezTo>
                <a:lnTo>
                  <a:pt x="578223" y="726142"/>
                </a:lnTo>
                <a:cubicBezTo>
                  <a:pt x="587188" y="717177"/>
                  <a:pt x="593778" y="704917"/>
                  <a:pt x="605118" y="699247"/>
                </a:cubicBezTo>
                <a:cubicBezTo>
                  <a:pt x="668299" y="667656"/>
                  <a:pt x="710921" y="670407"/>
                  <a:pt x="779929" y="658906"/>
                </a:cubicBezTo>
                <a:cubicBezTo>
                  <a:pt x="813206" y="653360"/>
                  <a:pt x="867104" y="641683"/>
                  <a:pt x="900953" y="632012"/>
                </a:cubicBezTo>
                <a:cubicBezTo>
                  <a:pt x="914582" y="628118"/>
                  <a:pt x="927847" y="623047"/>
                  <a:pt x="941294" y="618565"/>
                </a:cubicBezTo>
                <a:cubicBezTo>
                  <a:pt x="950259" y="605118"/>
                  <a:pt x="956025" y="588866"/>
                  <a:pt x="968188" y="578224"/>
                </a:cubicBezTo>
                <a:cubicBezTo>
                  <a:pt x="1000141" y="550265"/>
                  <a:pt x="1044748" y="519882"/>
                  <a:pt x="1089212" y="510989"/>
                </a:cubicBezTo>
                <a:cubicBezTo>
                  <a:pt x="1142683" y="500295"/>
                  <a:pt x="1250576" y="484095"/>
                  <a:pt x="1250576" y="484095"/>
                </a:cubicBezTo>
                <a:cubicBezTo>
                  <a:pt x="1264023" y="479612"/>
                  <a:pt x="1279124" y="478510"/>
                  <a:pt x="1290918" y="470647"/>
                </a:cubicBezTo>
                <a:cubicBezTo>
                  <a:pt x="1306741" y="460098"/>
                  <a:pt x="1316650" y="442480"/>
                  <a:pt x="1331259" y="430306"/>
                </a:cubicBezTo>
                <a:cubicBezTo>
                  <a:pt x="1343674" y="419960"/>
                  <a:pt x="1358153" y="412377"/>
                  <a:pt x="1371600" y="403412"/>
                </a:cubicBezTo>
                <a:lnTo>
                  <a:pt x="1425388" y="322730"/>
                </a:lnTo>
                <a:cubicBezTo>
                  <a:pt x="1445053" y="293233"/>
                  <a:pt x="1455029" y="267062"/>
                  <a:pt x="1492623" y="255495"/>
                </a:cubicBezTo>
                <a:cubicBezTo>
                  <a:pt x="1536313" y="242052"/>
                  <a:pt x="1583728" y="243055"/>
                  <a:pt x="1627094" y="228600"/>
                </a:cubicBezTo>
                <a:lnTo>
                  <a:pt x="1667435" y="215153"/>
                </a:lnTo>
                <a:cubicBezTo>
                  <a:pt x="1680882" y="201706"/>
                  <a:pt x="1696101" y="189823"/>
                  <a:pt x="1707776" y="174812"/>
                </a:cubicBezTo>
                <a:cubicBezTo>
                  <a:pt x="1707782" y="174805"/>
                  <a:pt x="1775009" y="73964"/>
                  <a:pt x="1788459" y="53789"/>
                </a:cubicBezTo>
                <a:cubicBezTo>
                  <a:pt x="1797424" y="40342"/>
                  <a:pt x="1800021" y="18558"/>
                  <a:pt x="1815353" y="13447"/>
                </a:cubicBezTo>
                <a:lnTo>
                  <a:pt x="1855694"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34117" y="2342036"/>
            <a:ext cx="3832412" cy="1345596"/>
          </a:xfrm>
          <a:custGeom>
            <a:avLst/>
            <a:gdLst>
              <a:gd name="connsiteX0" fmla="*/ 0 w 3832412"/>
              <a:gd name="connsiteY0" fmla="*/ 1345596 h 1345596"/>
              <a:gd name="connsiteX1" fmla="*/ 67235 w 3832412"/>
              <a:gd name="connsiteY1" fmla="*/ 1332149 h 1345596"/>
              <a:gd name="connsiteX2" fmla="*/ 107576 w 3832412"/>
              <a:gd name="connsiteY2" fmla="*/ 1318702 h 1345596"/>
              <a:gd name="connsiteX3" fmla="*/ 188259 w 3832412"/>
              <a:gd name="connsiteY3" fmla="*/ 1305255 h 1345596"/>
              <a:gd name="connsiteX4" fmla="*/ 268941 w 3832412"/>
              <a:gd name="connsiteY4" fmla="*/ 1264914 h 1345596"/>
              <a:gd name="connsiteX5" fmla="*/ 349624 w 3832412"/>
              <a:gd name="connsiteY5" fmla="*/ 1224573 h 1345596"/>
              <a:gd name="connsiteX6" fmla="*/ 524435 w 3832412"/>
              <a:gd name="connsiteY6" fmla="*/ 1238020 h 1345596"/>
              <a:gd name="connsiteX7" fmla="*/ 591671 w 3832412"/>
              <a:gd name="connsiteY7" fmla="*/ 1278361 h 1345596"/>
              <a:gd name="connsiteX8" fmla="*/ 632012 w 3832412"/>
              <a:gd name="connsiteY8" fmla="*/ 1291808 h 1345596"/>
              <a:gd name="connsiteX9" fmla="*/ 847165 w 3832412"/>
              <a:gd name="connsiteY9" fmla="*/ 1278361 h 1345596"/>
              <a:gd name="connsiteX10" fmla="*/ 887506 w 3832412"/>
              <a:gd name="connsiteY10" fmla="*/ 1264914 h 1345596"/>
              <a:gd name="connsiteX11" fmla="*/ 914400 w 3832412"/>
              <a:gd name="connsiteY11" fmla="*/ 1224573 h 1345596"/>
              <a:gd name="connsiteX12" fmla="*/ 968188 w 3832412"/>
              <a:gd name="connsiteY12" fmla="*/ 1049761 h 1345596"/>
              <a:gd name="connsiteX13" fmla="*/ 1048871 w 3832412"/>
              <a:gd name="connsiteY13" fmla="*/ 1022867 h 1345596"/>
              <a:gd name="connsiteX14" fmla="*/ 1089212 w 3832412"/>
              <a:gd name="connsiteY14" fmla="*/ 1009420 h 1345596"/>
              <a:gd name="connsiteX15" fmla="*/ 1129553 w 3832412"/>
              <a:gd name="connsiteY15" fmla="*/ 995973 h 1345596"/>
              <a:gd name="connsiteX16" fmla="*/ 1317812 w 3832412"/>
              <a:gd name="connsiteY16" fmla="*/ 1009420 h 1345596"/>
              <a:gd name="connsiteX17" fmla="*/ 1344706 w 3832412"/>
              <a:gd name="connsiteY17" fmla="*/ 1049761 h 1345596"/>
              <a:gd name="connsiteX18" fmla="*/ 1559859 w 3832412"/>
              <a:gd name="connsiteY18" fmla="*/ 1036314 h 1345596"/>
              <a:gd name="connsiteX19" fmla="*/ 1640541 w 3832412"/>
              <a:gd name="connsiteY19" fmla="*/ 982526 h 1345596"/>
              <a:gd name="connsiteX20" fmla="*/ 1680882 w 3832412"/>
              <a:gd name="connsiteY20" fmla="*/ 848055 h 1345596"/>
              <a:gd name="connsiteX21" fmla="*/ 1694329 w 3832412"/>
              <a:gd name="connsiteY21" fmla="*/ 807714 h 1345596"/>
              <a:gd name="connsiteX22" fmla="*/ 1734671 w 3832412"/>
              <a:gd name="connsiteY22" fmla="*/ 794267 h 1345596"/>
              <a:gd name="connsiteX23" fmla="*/ 1775012 w 3832412"/>
              <a:gd name="connsiteY23" fmla="*/ 767373 h 1345596"/>
              <a:gd name="connsiteX24" fmla="*/ 1909482 w 3832412"/>
              <a:gd name="connsiteY24" fmla="*/ 767373 h 1345596"/>
              <a:gd name="connsiteX25" fmla="*/ 1949824 w 3832412"/>
              <a:gd name="connsiteY25" fmla="*/ 794267 h 1345596"/>
              <a:gd name="connsiteX26" fmla="*/ 2084294 w 3832412"/>
              <a:gd name="connsiteY26" fmla="*/ 794267 h 1345596"/>
              <a:gd name="connsiteX27" fmla="*/ 2124635 w 3832412"/>
              <a:gd name="connsiteY27" fmla="*/ 767373 h 1345596"/>
              <a:gd name="connsiteX28" fmla="*/ 2138082 w 3832412"/>
              <a:gd name="connsiteY28" fmla="*/ 727032 h 1345596"/>
              <a:gd name="connsiteX29" fmla="*/ 2164976 w 3832412"/>
              <a:gd name="connsiteY29" fmla="*/ 592561 h 1345596"/>
              <a:gd name="connsiteX30" fmla="*/ 2191871 w 3832412"/>
              <a:gd name="connsiteY30" fmla="*/ 565667 h 1345596"/>
              <a:gd name="connsiteX31" fmla="*/ 2272553 w 3832412"/>
              <a:gd name="connsiteY31" fmla="*/ 511879 h 1345596"/>
              <a:gd name="connsiteX32" fmla="*/ 2541494 w 3832412"/>
              <a:gd name="connsiteY32" fmla="*/ 498432 h 1345596"/>
              <a:gd name="connsiteX33" fmla="*/ 2581835 w 3832412"/>
              <a:gd name="connsiteY33" fmla="*/ 484985 h 1345596"/>
              <a:gd name="connsiteX34" fmla="*/ 2649071 w 3832412"/>
              <a:gd name="connsiteY34" fmla="*/ 431196 h 1345596"/>
              <a:gd name="connsiteX35" fmla="*/ 2702859 w 3832412"/>
              <a:gd name="connsiteY35" fmla="*/ 350514 h 1345596"/>
              <a:gd name="connsiteX36" fmla="*/ 2783541 w 3832412"/>
              <a:gd name="connsiteY36" fmla="*/ 363961 h 1345596"/>
              <a:gd name="connsiteX37" fmla="*/ 2823882 w 3832412"/>
              <a:gd name="connsiteY37" fmla="*/ 390855 h 1345596"/>
              <a:gd name="connsiteX38" fmla="*/ 2904565 w 3832412"/>
              <a:gd name="connsiteY38" fmla="*/ 377408 h 1345596"/>
              <a:gd name="connsiteX39" fmla="*/ 2944906 w 3832412"/>
              <a:gd name="connsiteY39" fmla="*/ 363961 h 1345596"/>
              <a:gd name="connsiteX40" fmla="*/ 3025588 w 3832412"/>
              <a:gd name="connsiteY40" fmla="*/ 310173 h 1345596"/>
              <a:gd name="connsiteX41" fmla="*/ 3119718 w 3832412"/>
              <a:gd name="connsiteY41" fmla="*/ 283279 h 1345596"/>
              <a:gd name="connsiteX42" fmla="*/ 3160059 w 3832412"/>
              <a:gd name="connsiteY42" fmla="*/ 269832 h 1345596"/>
              <a:gd name="connsiteX43" fmla="*/ 3173506 w 3832412"/>
              <a:gd name="connsiteY43" fmla="*/ 229491 h 1345596"/>
              <a:gd name="connsiteX44" fmla="*/ 3173506 w 3832412"/>
              <a:gd name="connsiteY44" fmla="*/ 148808 h 1345596"/>
              <a:gd name="connsiteX45" fmla="*/ 3294529 w 3832412"/>
              <a:gd name="connsiteY45" fmla="*/ 81573 h 1345596"/>
              <a:gd name="connsiteX46" fmla="*/ 3375212 w 3832412"/>
              <a:gd name="connsiteY46" fmla="*/ 68126 h 1345596"/>
              <a:gd name="connsiteX47" fmla="*/ 3711388 w 3832412"/>
              <a:gd name="connsiteY47" fmla="*/ 68126 h 1345596"/>
              <a:gd name="connsiteX48" fmla="*/ 3751729 w 3832412"/>
              <a:gd name="connsiteY48" fmla="*/ 54679 h 1345596"/>
              <a:gd name="connsiteX49" fmla="*/ 3818965 w 3832412"/>
              <a:gd name="connsiteY49" fmla="*/ 891 h 1345596"/>
              <a:gd name="connsiteX50" fmla="*/ 3832412 w 3832412"/>
              <a:gd name="connsiteY50" fmla="*/ 891 h 134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32412" h="1345596">
                <a:moveTo>
                  <a:pt x="0" y="1345596"/>
                </a:moveTo>
                <a:cubicBezTo>
                  <a:pt x="22412" y="1341114"/>
                  <a:pt x="45062" y="1337692"/>
                  <a:pt x="67235" y="1332149"/>
                </a:cubicBezTo>
                <a:cubicBezTo>
                  <a:pt x="80986" y="1328711"/>
                  <a:pt x="93739" y="1321777"/>
                  <a:pt x="107576" y="1318702"/>
                </a:cubicBezTo>
                <a:cubicBezTo>
                  <a:pt x="134192" y="1312787"/>
                  <a:pt x="161365" y="1309737"/>
                  <a:pt x="188259" y="1305255"/>
                </a:cubicBezTo>
                <a:cubicBezTo>
                  <a:pt x="289657" y="1271456"/>
                  <a:pt x="164671" y="1317049"/>
                  <a:pt x="268941" y="1264914"/>
                </a:cubicBezTo>
                <a:cubicBezTo>
                  <a:pt x="380293" y="1209238"/>
                  <a:pt x="234004" y="1301651"/>
                  <a:pt x="349624" y="1224573"/>
                </a:cubicBezTo>
                <a:cubicBezTo>
                  <a:pt x="407894" y="1229055"/>
                  <a:pt x="466444" y="1230771"/>
                  <a:pt x="524435" y="1238020"/>
                </a:cubicBezTo>
                <a:cubicBezTo>
                  <a:pt x="588590" y="1246039"/>
                  <a:pt x="544210" y="1249885"/>
                  <a:pt x="591671" y="1278361"/>
                </a:cubicBezTo>
                <a:cubicBezTo>
                  <a:pt x="603825" y="1285654"/>
                  <a:pt x="618565" y="1287326"/>
                  <a:pt x="632012" y="1291808"/>
                </a:cubicBezTo>
                <a:cubicBezTo>
                  <a:pt x="703730" y="1287326"/>
                  <a:pt x="775702" y="1285883"/>
                  <a:pt x="847165" y="1278361"/>
                </a:cubicBezTo>
                <a:cubicBezTo>
                  <a:pt x="861262" y="1276877"/>
                  <a:pt x="876438" y="1273769"/>
                  <a:pt x="887506" y="1264914"/>
                </a:cubicBezTo>
                <a:cubicBezTo>
                  <a:pt x="900126" y="1254818"/>
                  <a:pt x="905435" y="1238020"/>
                  <a:pt x="914400" y="1224573"/>
                </a:cubicBezTo>
                <a:cubicBezTo>
                  <a:pt x="921692" y="1151657"/>
                  <a:pt x="899391" y="1087981"/>
                  <a:pt x="968188" y="1049761"/>
                </a:cubicBezTo>
                <a:cubicBezTo>
                  <a:pt x="992970" y="1035994"/>
                  <a:pt x="1021977" y="1031832"/>
                  <a:pt x="1048871" y="1022867"/>
                </a:cubicBezTo>
                <a:lnTo>
                  <a:pt x="1089212" y="1009420"/>
                </a:lnTo>
                <a:lnTo>
                  <a:pt x="1129553" y="995973"/>
                </a:lnTo>
                <a:cubicBezTo>
                  <a:pt x="1192306" y="1000455"/>
                  <a:pt x="1256778" y="994161"/>
                  <a:pt x="1317812" y="1009420"/>
                </a:cubicBezTo>
                <a:cubicBezTo>
                  <a:pt x="1333491" y="1013340"/>
                  <a:pt x="1328644" y="1047976"/>
                  <a:pt x="1344706" y="1049761"/>
                </a:cubicBezTo>
                <a:cubicBezTo>
                  <a:pt x="1416124" y="1057696"/>
                  <a:pt x="1488141" y="1040796"/>
                  <a:pt x="1559859" y="1036314"/>
                </a:cubicBezTo>
                <a:cubicBezTo>
                  <a:pt x="1586753" y="1018385"/>
                  <a:pt x="1635970" y="1014524"/>
                  <a:pt x="1640541" y="982526"/>
                </a:cubicBezTo>
                <a:cubicBezTo>
                  <a:pt x="1664996" y="811340"/>
                  <a:pt x="1631959" y="945901"/>
                  <a:pt x="1680882" y="848055"/>
                </a:cubicBezTo>
                <a:cubicBezTo>
                  <a:pt x="1687221" y="835377"/>
                  <a:pt x="1684306" y="817737"/>
                  <a:pt x="1694329" y="807714"/>
                </a:cubicBezTo>
                <a:cubicBezTo>
                  <a:pt x="1704352" y="797691"/>
                  <a:pt x="1721224" y="798749"/>
                  <a:pt x="1734671" y="794267"/>
                </a:cubicBezTo>
                <a:cubicBezTo>
                  <a:pt x="1748118" y="785302"/>
                  <a:pt x="1760557" y="774601"/>
                  <a:pt x="1775012" y="767373"/>
                </a:cubicBezTo>
                <a:cubicBezTo>
                  <a:pt x="1827167" y="741295"/>
                  <a:pt x="1842139" y="757753"/>
                  <a:pt x="1909482" y="767373"/>
                </a:cubicBezTo>
                <a:cubicBezTo>
                  <a:pt x="1922929" y="776338"/>
                  <a:pt x="1935369" y="787039"/>
                  <a:pt x="1949824" y="794267"/>
                </a:cubicBezTo>
                <a:cubicBezTo>
                  <a:pt x="2001980" y="820344"/>
                  <a:pt x="2016950" y="803888"/>
                  <a:pt x="2084294" y="794267"/>
                </a:cubicBezTo>
                <a:cubicBezTo>
                  <a:pt x="2097741" y="785302"/>
                  <a:pt x="2114539" y="779993"/>
                  <a:pt x="2124635" y="767373"/>
                </a:cubicBezTo>
                <a:cubicBezTo>
                  <a:pt x="2133490" y="756305"/>
                  <a:pt x="2135007" y="740869"/>
                  <a:pt x="2138082" y="727032"/>
                </a:cubicBezTo>
                <a:cubicBezTo>
                  <a:pt x="2140783" y="714877"/>
                  <a:pt x="2154259" y="613994"/>
                  <a:pt x="2164976" y="592561"/>
                </a:cubicBezTo>
                <a:cubicBezTo>
                  <a:pt x="2170646" y="581221"/>
                  <a:pt x="2181728" y="573274"/>
                  <a:pt x="2191871" y="565667"/>
                </a:cubicBezTo>
                <a:cubicBezTo>
                  <a:pt x="2217729" y="546274"/>
                  <a:pt x="2240271" y="513493"/>
                  <a:pt x="2272553" y="511879"/>
                </a:cubicBezTo>
                <a:lnTo>
                  <a:pt x="2541494" y="498432"/>
                </a:lnTo>
                <a:cubicBezTo>
                  <a:pt x="2554941" y="493950"/>
                  <a:pt x="2569157" y="491324"/>
                  <a:pt x="2581835" y="484985"/>
                </a:cubicBezTo>
                <a:cubicBezTo>
                  <a:pt x="2603007" y="474399"/>
                  <a:pt x="2634062" y="451208"/>
                  <a:pt x="2649071" y="431196"/>
                </a:cubicBezTo>
                <a:cubicBezTo>
                  <a:pt x="2668465" y="405338"/>
                  <a:pt x="2702859" y="350514"/>
                  <a:pt x="2702859" y="350514"/>
                </a:cubicBezTo>
                <a:cubicBezTo>
                  <a:pt x="2729753" y="354996"/>
                  <a:pt x="2757675" y="355339"/>
                  <a:pt x="2783541" y="363961"/>
                </a:cubicBezTo>
                <a:cubicBezTo>
                  <a:pt x="2798873" y="369072"/>
                  <a:pt x="2807820" y="389070"/>
                  <a:pt x="2823882" y="390855"/>
                </a:cubicBezTo>
                <a:cubicBezTo>
                  <a:pt x="2850981" y="393866"/>
                  <a:pt x="2877671" y="381890"/>
                  <a:pt x="2904565" y="377408"/>
                </a:cubicBezTo>
                <a:cubicBezTo>
                  <a:pt x="2918012" y="372926"/>
                  <a:pt x="2932515" y="370845"/>
                  <a:pt x="2944906" y="363961"/>
                </a:cubicBezTo>
                <a:cubicBezTo>
                  <a:pt x="2973161" y="348264"/>
                  <a:pt x="2994924" y="320394"/>
                  <a:pt x="3025588" y="310173"/>
                </a:cubicBezTo>
                <a:cubicBezTo>
                  <a:pt x="3122311" y="277932"/>
                  <a:pt x="3001524" y="317048"/>
                  <a:pt x="3119718" y="283279"/>
                </a:cubicBezTo>
                <a:cubicBezTo>
                  <a:pt x="3133347" y="279385"/>
                  <a:pt x="3146612" y="274314"/>
                  <a:pt x="3160059" y="269832"/>
                </a:cubicBezTo>
                <a:cubicBezTo>
                  <a:pt x="3164541" y="256385"/>
                  <a:pt x="3173506" y="243665"/>
                  <a:pt x="3173506" y="229491"/>
                </a:cubicBezTo>
                <a:cubicBezTo>
                  <a:pt x="3173506" y="193632"/>
                  <a:pt x="3137648" y="184666"/>
                  <a:pt x="3173506" y="148808"/>
                </a:cubicBezTo>
                <a:cubicBezTo>
                  <a:pt x="3203218" y="119096"/>
                  <a:pt x="3251048" y="91235"/>
                  <a:pt x="3294529" y="81573"/>
                </a:cubicBezTo>
                <a:cubicBezTo>
                  <a:pt x="3321145" y="75658"/>
                  <a:pt x="3348318" y="72608"/>
                  <a:pt x="3375212" y="68126"/>
                </a:cubicBezTo>
                <a:cubicBezTo>
                  <a:pt x="3539112" y="86337"/>
                  <a:pt x="3506253" y="89719"/>
                  <a:pt x="3711388" y="68126"/>
                </a:cubicBezTo>
                <a:cubicBezTo>
                  <a:pt x="3725485" y="66642"/>
                  <a:pt x="3738282" y="59161"/>
                  <a:pt x="3751729" y="54679"/>
                </a:cubicBezTo>
                <a:cubicBezTo>
                  <a:pt x="3776744" y="29665"/>
                  <a:pt x="3785040" y="17854"/>
                  <a:pt x="3818965" y="891"/>
                </a:cubicBezTo>
                <a:cubicBezTo>
                  <a:pt x="3822974" y="-1114"/>
                  <a:pt x="3827930" y="891"/>
                  <a:pt x="3832412" y="89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95684" y="4612341"/>
            <a:ext cx="1586752" cy="830997"/>
          </a:xfrm>
          <a:prstGeom prst="rect">
            <a:avLst/>
          </a:prstGeom>
          <a:noFill/>
        </p:spPr>
        <p:txBody>
          <a:bodyPr wrap="square" rtlCol="0">
            <a:spAutoFit/>
          </a:bodyPr>
          <a:lstStyle/>
          <a:p>
            <a:pPr algn="ctr"/>
            <a:r>
              <a:rPr lang="en-US" sz="2400" dirty="0" smtClean="0">
                <a:latin typeface="KG Second Chances Solid" panose="02000000000000000000" pitchFamily="2" charset="0"/>
              </a:rPr>
              <a:t>Coastal</a:t>
            </a:r>
          </a:p>
          <a:p>
            <a:pPr algn="ctr"/>
            <a:r>
              <a:rPr lang="en-US" sz="2400" dirty="0" smtClean="0">
                <a:latin typeface="KG Second Chances Solid" panose="02000000000000000000" pitchFamily="2" charset="0"/>
              </a:rPr>
              <a:t>Plain</a:t>
            </a:r>
            <a:endParaRPr lang="en-US" sz="2400" dirty="0">
              <a:latin typeface="KG Second Chances Solid" panose="02000000000000000000" pitchFamily="2" charset="0"/>
            </a:endParaRPr>
          </a:p>
        </p:txBody>
      </p:sp>
      <p:sp>
        <p:nvSpPr>
          <p:cNvPr id="13" name="TextBox 12"/>
          <p:cNvSpPr txBox="1"/>
          <p:nvPr/>
        </p:nvSpPr>
        <p:spPr>
          <a:xfrm>
            <a:off x="4686301" y="1740055"/>
            <a:ext cx="1848970" cy="461665"/>
          </a:xfrm>
          <a:prstGeom prst="rect">
            <a:avLst/>
          </a:prstGeom>
          <a:noFill/>
        </p:spPr>
        <p:txBody>
          <a:bodyPr wrap="square" rtlCol="0">
            <a:spAutoFit/>
          </a:bodyPr>
          <a:lstStyle/>
          <a:p>
            <a:pPr algn="ctr"/>
            <a:r>
              <a:rPr lang="en-US" sz="2400" dirty="0" smtClean="0">
                <a:latin typeface="KG Second Chances Solid" panose="02000000000000000000" pitchFamily="2" charset="0"/>
              </a:rPr>
              <a:t>Piedmont</a:t>
            </a:r>
            <a:endParaRPr lang="en-US" sz="2400" dirty="0">
              <a:latin typeface="KG Second Chances Solid" panose="02000000000000000000" pitchFamily="2" charset="0"/>
            </a:endParaRPr>
          </a:p>
        </p:txBody>
      </p:sp>
      <p:sp>
        <p:nvSpPr>
          <p:cNvPr id="14" name="TextBox 13"/>
          <p:cNvSpPr txBox="1"/>
          <p:nvPr/>
        </p:nvSpPr>
        <p:spPr>
          <a:xfrm>
            <a:off x="4195899" y="54680"/>
            <a:ext cx="1848970" cy="830997"/>
          </a:xfrm>
          <a:prstGeom prst="rect">
            <a:avLst/>
          </a:prstGeom>
          <a:noFill/>
        </p:spPr>
        <p:txBody>
          <a:bodyPr wrap="square" rtlCol="0">
            <a:spAutoFit/>
          </a:bodyPr>
          <a:lstStyle/>
          <a:p>
            <a:pPr algn="ctr"/>
            <a:r>
              <a:rPr lang="en-US" sz="2400" dirty="0" smtClean="0">
                <a:latin typeface="KG Second Chances Solid" panose="02000000000000000000" pitchFamily="2" charset="0"/>
              </a:rPr>
              <a:t>Blue</a:t>
            </a:r>
          </a:p>
          <a:p>
            <a:pPr algn="ctr"/>
            <a:r>
              <a:rPr lang="en-US" sz="2400" dirty="0" smtClean="0">
                <a:latin typeface="KG Second Chances Solid" panose="02000000000000000000" pitchFamily="2" charset="0"/>
              </a:rPr>
              <a:t>Ridge</a:t>
            </a:r>
            <a:endParaRPr lang="en-US" sz="2400" dirty="0">
              <a:latin typeface="KG Second Chances Solid" panose="02000000000000000000" pitchFamily="2" charset="0"/>
            </a:endParaRPr>
          </a:p>
        </p:txBody>
      </p:sp>
      <p:sp>
        <p:nvSpPr>
          <p:cNvPr id="15" name="TextBox 14"/>
          <p:cNvSpPr txBox="1"/>
          <p:nvPr/>
        </p:nvSpPr>
        <p:spPr>
          <a:xfrm>
            <a:off x="2909177" y="684014"/>
            <a:ext cx="1848970" cy="707886"/>
          </a:xfrm>
          <a:prstGeom prst="rect">
            <a:avLst/>
          </a:prstGeom>
          <a:noFill/>
        </p:spPr>
        <p:txBody>
          <a:bodyPr wrap="square" rtlCol="0">
            <a:spAutoFit/>
          </a:bodyPr>
          <a:lstStyle/>
          <a:p>
            <a:pPr algn="ctr"/>
            <a:r>
              <a:rPr lang="en-US" sz="2000" dirty="0" smtClean="0">
                <a:latin typeface="KG Second Chances Solid" panose="02000000000000000000" pitchFamily="2" charset="0"/>
              </a:rPr>
              <a:t>Valley &amp;</a:t>
            </a:r>
          </a:p>
          <a:p>
            <a:pPr algn="ctr"/>
            <a:r>
              <a:rPr lang="en-US" sz="2000" dirty="0" smtClean="0">
                <a:latin typeface="KG Second Chances Solid" panose="02000000000000000000" pitchFamily="2" charset="0"/>
              </a:rPr>
              <a:t>Ridge</a:t>
            </a:r>
            <a:endParaRPr lang="en-US" sz="2000" dirty="0">
              <a:latin typeface="KG Second Chances Solid" panose="02000000000000000000" pitchFamily="2" charset="0"/>
            </a:endParaRPr>
          </a:p>
        </p:txBody>
      </p:sp>
      <p:sp>
        <p:nvSpPr>
          <p:cNvPr id="16" name="TextBox 15"/>
          <p:cNvSpPr txBox="1"/>
          <p:nvPr/>
        </p:nvSpPr>
        <p:spPr>
          <a:xfrm>
            <a:off x="1151450" y="52466"/>
            <a:ext cx="2728026" cy="707886"/>
          </a:xfrm>
          <a:prstGeom prst="rect">
            <a:avLst/>
          </a:prstGeom>
          <a:noFill/>
        </p:spPr>
        <p:txBody>
          <a:bodyPr wrap="square" rtlCol="0">
            <a:spAutoFit/>
          </a:bodyPr>
          <a:lstStyle/>
          <a:p>
            <a:pPr algn="ctr"/>
            <a:r>
              <a:rPr lang="en-US" sz="2000" dirty="0" smtClean="0">
                <a:latin typeface="KG Second Chances Solid" panose="02000000000000000000" pitchFamily="2" charset="0"/>
              </a:rPr>
              <a:t>Appalachian Plateau</a:t>
            </a:r>
            <a:endParaRPr lang="en-US" sz="2000" dirty="0">
              <a:latin typeface="KG Second Chances Solid" panose="02000000000000000000" pitchFamily="2" charset="0"/>
            </a:endParaRPr>
          </a:p>
        </p:txBody>
      </p:sp>
      <p:sp>
        <p:nvSpPr>
          <p:cNvPr id="17" name="Right Arrow 16"/>
          <p:cNvSpPr/>
          <p:nvPr/>
        </p:nvSpPr>
        <p:spPr>
          <a:xfrm rot="19526985">
            <a:off x="2699287" y="592574"/>
            <a:ext cx="795486" cy="18288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73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692" y="223542"/>
            <a:ext cx="8534400" cy="6400800"/>
          </a:xfrm>
          <a:prstGeom prst="rect">
            <a:avLst/>
          </a:prstGeom>
          <a:ln w="38100">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2218767" y="416859"/>
            <a:ext cx="1586752" cy="830997"/>
          </a:xfrm>
          <a:prstGeom prst="rect">
            <a:avLst/>
          </a:prstGeom>
          <a:noFill/>
        </p:spPr>
        <p:txBody>
          <a:bodyPr wrap="square" rtlCol="0">
            <a:spAutoFit/>
          </a:bodyPr>
          <a:lstStyle/>
          <a:p>
            <a:pPr algn="ctr"/>
            <a:r>
              <a:rPr lang="en-US" sz="2400" dirty="0" smtClean="0">
                <a:latin typeface="KG Second Chances Solid" panose="02000000000000000000" pitchFamily="2" charset="0"/>
              </a:rPr>
              <a:t>Vidalia</a:t>
            </a:r>
          </a:p>
          <a:p>
            <a:pPr algn="ctr"/>
            <a:r>
              <a:rPr lang="en-US" sz="2400" dirty="0" smtClean="0">
                <a:latin typeface="KG Second Chances Solid" panose="02000000000000000000" pitchFamily="2" charset="0"/>
              </a:rPr>
              <a:t>Onions</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635598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95932" y="36185"/>
            <a:ext cx="8592417"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Coastal Plain</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38609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Coastal Plain has good farmland and produces the majority of the state’s crops. </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Peanuts, onions, pecans, corn, and other agricultural products are grown here.</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region has 100 miles of coast, which attracts large numbers of tourists each year.</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143425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stretch>
            <a:fillRect/>
          </a:stretch>
        </p:blipFill>
        <p:spPr>
          <a:xfrm>
            <a:off x="3310778" y="2909088"/>
            <a:ext cx="8653346" cy="3657600"/>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50" y="346089"/>
            <a:ext cx="6101255"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3838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95932" y="36185"/>
            <a:ext cx="8592417"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Coastal Plain</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38609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Coastal Plain and Piedmont regions are more humid and tropical than the other regions because they are between the warm waters of the Gulf of Mexico and the Atlantic Ocean.</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Summer tends to be long and hot, while the winter is mild compared to the rest of the country.</a:t>
            </a:r>
          </a:p>
          <a:p>
            <a:pPr marL="457200" indent="-4572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553708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00465" y="36185"/>
            <a:ext cx="10583346" cy="1200329"/>
          </a:xfrm>
          <a:prstGeom prst="rect">
            <a:avLst/>
          </a:prstGeom>
          <a:noFill/>
        </p:spPr>
        <p:txBody>
          <a:bodyPr wrap="none" lIns="91440" tIns="45720" rIns="91440" bIns="45720">
            <a:spAutoFit/>
          </a:bodyPr>
          <a:lstStyle/>
          <a:p>
            <a:pPr algn="ctr"/>
            <a:r>
              <a:rPr lang="en-US" sz="72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Appalachian Plateau</a:t>
            </a:r>
            <a:endParaRPr lang="en-US" sz="72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88424" y="1394057"/>
            <a:ext cx="10207427" cy="6247864"/>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Appalachian Plateau is the state’s smallest region.</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It’s located in the very northwest corner of Georgia and encompasses Dade County.</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region features a long, narrow valley with     Sand Mountain on one side and Lookout Mountain on the other.</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93808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
            <a:ext cx="12192000" cy="6843687"/>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
        <p:nvSpPr>
          <p:cNvPr id="3" name="Rectangle 2"/>
          <p:cNvSpPr/>
          <p:nvPr/>
        </p:nvSpPr>
        <p:spPr>
          <a:xfrm>
            <a:off x="2783541" y="0"/>
            <a:ext cx="6979024" cy="685800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13" y="0"/>
            <a:ext cx="6011218" cy="6858000"/>
          </a:xfrm>
          <a:prstGeom prst="rect">
            <a:avLst/>
          </a:prstGeom>
        </p:spPr>
      </p:pic>
      <p:sp>
        <p:nvSpPr>
          <p:cNvPr id="6" name="Freeform 5"/>
          <p:cNvSpPr/>
          <p:nvPr/>
        </p:nvSpPr>
        <p:spPr>
          <a:xfrm>
            <a:off x="3375211" y="0"/>
            <a:ext cx="658905" cy="742726"/>
          </a:xfrm>
          <a:custGeom>
            <a:avLst/>
            <a:gdLst>
              <a:gd name="connsiteX0" fmla="*/ 0 w 564849"/>
              <a:gd name="connsiteY0" fmla="*/ 753036 h 753036"/>
              <a:gd name="connsiteX1" fmla="*/ 40341 w 564849"/>
              <a:gd name="connsiteY1" fmla="*/ 685800 h 753036"/>
              <a:gd name="connsiteX2" fmla="*/ 80682 w 564849"/>
              <a:gd name="connsiteY2" fmla="*/ 672353 h 753036"/>
              <a:gd name="connsiteX3" fmla="*/ 147918 w 564849"/>
              <a:gd name="connsiteY3" fmla="*/ 658906 h 753036"/>
              <a:gd name="connsiteX4" fmla="*/ 201706 w 564849"/>
              <a:gd name="connsiteY4" fmla="*/ 645459 h 753036"/>
              <a:gd name="connsiteX5" fmla="*/ 242047 w 564849"/>
              <a:gd name="connsiteY5" fmla="*/ 618565 h 753036"/>
              <a:gd name="connsiteX6" fmla="*/ 295835 w 564849"/>
              <a:gd name="connsiteY6" fmla="*/ 564777 h 753036"/>
              <a:gd name="connsiteX7" fmla="*/ 349624 w 564849"/>
              <a:gd name="connsiteY7" fmla="*/ 497541 h 753036"/>
              <a:gd name="connsiteX8" fmla="*/ 309282 w 564849"/>
              <a:gd name="connsiteY8" fmla="*/ 416859 h 753036"/>
              <a:gd name="connsiteX9" fmla="*/ 268941 w 564849"/>
              <a:gd name="connsiteY9" fmla="*/ 403412 h 753036"/>
              <a:gd name="connsiteX10" fmla="*/ 228600 w 564849"/>
              <a:gd name="connsiteY10" fmla="*/ 416859 h 753036"/>
              <a:gd name="connsiteX11" fmla="*/ 188259 w 564849"/>
              <a:gd name="connsiteY11" fmla="*/ 443753 h 753036"/>
              <a:gd name="connsiteX12" fmla="*/ 134471 w 564849"/>
              <a:gd name="connsiteY12" fmla="*/ 430306 h 753036"/>
              <a:gd name="connsiteX13" fmla="*/ 147918 w 564849"/>
              <a:gd name="connsiteY13" fmla="*/ 376518 h 753036"/>
              <a:gd name="connsiteX14" fmla="*/ 188259 w 564849"/>
              <a:gd name="connsiteY14" fmla="*/ 349624 h 753036"/>
              <a:gd name="connsiteX15" fmla="*/ 309282 w 564849"/>
              <a:gd name="connsiteY15" fmla="*/ 322730 h 753036"/>
              <a:gd name="connsiteX16" fmla="*/ 349624 w 564849"/>
              <a:gd name="connsiteY16" fmla="*/ 309283 h 753036"/>
              <a:gd name="connsiteX17" fmla="*/ 389965 w 564849"/>
              <a:gd name="connsiteY17" fmla="*/ 228600 h 753036"/>
              <a:gd name="connsiteX18" fmla="*/ 403412 w 564849"/>
              <a:gd name="connsiteY18" fmla="*/ 174812 h 753036"/>
              <a:gd name="connsiteX19" fmla="*/ 443753 w 564849"/>
              <a:gd name="connsiteY19" fmla="*/ 161365 h 753036"/>
              <a:gd name="connsiteX20" fmla="*/ 510988 w 564849"/>
              <a:gd name="connsiteY20" fmla="*/ 147918 h 753036"/>
              <a:gd name="connsiteX21" fmla="*/ 537882 w 564849"/>
              <a:gd name="connsiteY21" fmla="*/ 107577 h 753036"/>
              <a:gd name="connsiteX22" fmla="*/ 564777 w 564849"/>
              <a:gd name="connsiteY22" fmla="*/ 0 h 75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849" h="753036">
                <a:moveTo>
                  <a:pt x="0" y="753036"/>
                </a:moveTo>
                <a:cubicBezTo>
                  <a:pt x="13447" y="730624"/>
                  <a:pt x="21860" y="704281"/>
                  <a:pt x="40341" y="685800"/>
                </a:cubicBezTo>
                <a:cubicBezTo>
                  <a:pt x="50364" y="675777"/>
                  <a:pt x="66931" y="675791"/>
                  <a:pt x="80682" y="672353"/>
                </a:cubicBezTo>
                <a:cubicBezTo>
                  <a:pt x="102855" y="666810"/>
                  <a:pt x="125606" y="663864"/>
                  <a:pt x="147918" y="658906"/>
                </a:cubicBezTo>
                <a:cubicBezTo>
                  <a:pt x="165959" y="654897"/>
                  <a:pt x="183777" y="649941"/>
                  <a:pt x="201706" y="645459"/>
                </a:cubicBezTo>
                <a:cubicBezTo>
                  <a:pt x="215153" y="636494"/>
                  <a:pt x="231951" y="631185"/>
                  <a:pt x="242047" y="618565"/>
                </a:cubicBezTo>
                <a:cubicBezTo>
                  <a:pt x="294205" y="553367"/>
                  <a:pt x="207818" y="594116"/>
                  <a:pt x="295835" y="564777"/>
                </a:cubicBezTo>
                <a:cubicBezTo>
                  <a:pt x="309762" y="550850"/>
                  <a:pt x="346796" y="517334"/>
                  <a:pt x="349624" y="497541"/>
                </a:cubicBezTo>
                <a:cubicBezTo>
                  <a:pt x="353950" y="467262"/>
                  <a:pt x="334944" y="432256"/>
                  <a:pt x="309282" y="416859"/>
                </a:cubicBezTo>
                <a:cubicBezTo>
                  <a:pt x="297128" y="409566"/>
                  <a:pt x="282388" y="407894"/>
                  <a:pt x="268941" y="403412"/>
                </a:cubicBezTo>
                <a:cubicBezTo>
                  <a:pt x="255494" y="407894"/>
                  <a:pt x="241278" y="410520"/>
                  <a:pt x="228600" y="416859"/>
                </a:cubicBezTo>
                <a:cubicBezTo>
                  <a:pt x="214145" y="424087"/>
                  <a:pt x="204258" y="441467"/>
                  <a:pt x="188259" y="443753"/>
                </a:cubicBezTo>
                <a:cubicBezTo>
                  <a:pt x="169964" y="446367"/>
                  <a:pt x="152400" y="434788"/>
                  <a:pt x="134471" y="430306"/>
                </a:cubicBezTo>
                <a:cubicBezTo>
                  <a:pt x="138953" y="412377"/>
                  <a:pt x="137667" y="391895"/>
                  <a:pt x="147918" y="376518"/>
                </a:cubicBezTo>
                <a:cubicBezTo>
                  <a:pt x="156883" y="363071"/>
                  <a:pt x="173804" y="356852"/>
                  <a:pt x="188259" y="349624"/>
                </a:cubicBezTo>
                <a:cubicBezTo>
                  <a:pt x="224584" y="331461"/>
                  <a:pt x="272097" y="330993"/>
                  <a:pt x="309282" y="322730"/>
                </a:cubicBezTo>
                <a:cubicBezTo>
                  <a:pt x="323119" y="319655"/>
                  <a:pt x="336177" y="313765"/>
                  <a:pt x="349624" y="309283"/>
                </a:cubicBezTo>
                <a:cubicBezTo>
                  <a:pt x="379090" y="265082"/>
                  <a:pt x="376047" y="277314"/>
                  <a:pt x="389965" y="228600"/>
                </a:cubicBezTo>
                <a:cubicBezTo>
                  <a:pt x="395042" y="210830"/>
                  <a:pt x="391867" y="189243"/>
                  <a:pt x="403412" y="174812"/>
                </a:cubicBezTo>
                <a:cubicBezTo>
                  <a:pt x="412267" y="163744"/>
                  <a:pt x="430002" y="164803"/>
                  <a:pt x="443753" y="161365"/>
                </a:cubicBezTo>
                <a:cubicBezTo>
                  <a:pt x="465926" y="155822"/>
                  <a:pt x="488576" y="152400"/>
                  <a:pt x="510988" y="147918"/>
                </a:cubicBezTo>
                <a:cubicBezTo>
                  <a:pt x="519953" y="134471"/>
                  <a:pt x="531318" y="122345"/>
                  <a:pt x="537882" y="107577"/>
                </a:cubicBezTo>
                <a:cubicBezTo>
                  <a:pt x="567612" y="40685"/>
                  <a:pt x="564777" y="48193"/>
                  <a:pt x="564777"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523129" y="56927"/>
            <a:ext cx="956183" cy="1627094"/>
          </a:xfrm>
          <a:custGeom>
            <a:avLst/>
            <a:gdLst>
              <a:gd name="connsiteX0" fmla="*/ 0 w 956183"/>
              <a:gd name="connsiteY0" fmla="*/ 1653989 h 1734671"/>
              <a:gd name="connsiteX1" fmla="*/ 107576 w 956183"/>
              <a:gd name="connsiteY1" fmla="*/ 1694330 h 1734671"/>
              <a:gd name="connsiteX2" fmla="*/ 134470 w 956183"/>
              <a:gd name="connsiteY2" fmla="*/ 1734671 h 1734671"/>
              <a:gd name="connsiteX3" fmla="*/ 457200 w 956183"/>
              <a:gd name="connsiteY3" fmla="*/ 1694330 h 1734671"/>
              <a:gd name="connsiteX4" fmla="*/ 524435 w 956183"/>
              <a:gd name="connsiteY4" fmla="*/ 1640541 h 1734671"/>
              <a:gd name="connsiteX5" fmla="*/ 564776 w 956183"/>
              <a:gd name="connsiteY5" fmla="*/ 1506071 h 1734671"/>
              <a:gd name="connsiteX6" fmla="*/ 578223 w 956183"/>
              <a:gd name="connsiteY6" fmla="*/ 1438836 h 1734671"/>
              <a:gd name="connsiteX7" fmla="*/ 685800 w 956183"/>
              <a:gd name="connsiteY7" fmla="*/ 1385047 h 1734671"/>
              <a:gd name="connsiteX8" fmla="*/ 726141 w 956183"/>
              <a:gd name="connsiteY8" fmla="*/ 1358153 h 1734671"/>
              <a:gd name="connsiteX9" fmla="*/ 753035 w 956183"/>
              <a:gd name="connsiteY9" fmla="*/ 1223683 h 1734671"/>
              <a:gd name="connsiteX10" fmla="*/ 766482 w 956183"/>
              <a:gd name="connsiteY10" fmla="*/ 1183341 h 1734671"/>
              <a:gd name="connsiteX11" fmla="*/ 806823 w 956183"/>
              <a:gd name="connsiteY11" fmla="*/ 981636 h 1734671"/>
              <a:gd name="connsiteX12" fmla="*/ 833717 w 956183"/>
              <a:gd name="connsiteY12" fmla="*/ 954741 h 1734671"/>
              <a:gd name="connsiteX13" fmla="*/ 847164 w 956183"/>
              <a:gd name="connsiteY13" fmla="*/ 900953 h 1734671"/>
              <a:gd name="connsiteX14" fmla="*/ 860612 w 956183"/>
              <a:gd name="connsiteY14" fmla="*/ 833718 h 1734671"/>
              <a:gd name="connsiteX15" fmla="*/ 874059 w 956183"/>
              <a:gd name="connsiteY15" fmla="*/ 793377 h 1734671"/>
              <a:gd name="connsiteX16" fmla="*/ 914400 w 956183"/>
              <a:gd name="connsiteY16" fmla="*/ 766483 h 1734671"/>
              <a:gd name="connsiteX17" fmla="*/ 927847 w 956183"/>
              <a:gd name="connsiteY17" fmla="*/ 618565 h 1734671"/>
              <a:gd name="connsiteX18" fmla="*/ 900953 w 956183"/>
              <a:gd name="connsiteY18" fmla="*/ 578224 h 1734671"/>
              <a:gd name="connsiteX19" fmla="*/ 860612 w 956183"/>
              <a:gd name="connsiteY19" fmla="*/ 564777 h 1734671"/>
              <a:gd name="connsiteX20" fmla="*/ 900953 w 956183"/>
              <a:gd name="connsiteY20" fmla="*/ 336177 h 1734671"/>
              <a:gd name="connsiteX21" fmla="*/ 941294 w 956183"/>
              <a:gd name="connsiteY21" fmla="*/ 295836 h 1734671"/>
              <a:gd name="connsiteX22" fmla="*/ 941294 w 956183"/>
              <a:gd name="connsiteY22" fmla="*/ 147918 h 1734671"/>
              <a:gd name="connsiteX23" fmla="*/ 954741 w 956183"/>
              <a:gd name="connsiteY23" fmla="*/ 107577 h 1734671"/>
              <a:gd name="connsiteX24" fmla="*/ 954741 w 956183"/>
              <a:gd name="connsiteY24" fmla="*/ 0 h 173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56183" h="1734671">
                <a:moveTo>
                  <a:pt x="0" y="1653989"/>
                </a:moveTo>
                <a:cubicBezTo>
                  <a:pt x="48105" y="1663610"/>
                  <a:pt x="72951" y="1659705"/>
                  <a:pt x="107576" y="1694330"/>
                </a:cubicBezTo>
                <a:cubicBezTo>
                  <a:pt x="119004" y="1705758"/>
                  <a:pt x="125505" y="1721224"/>
                  <a:pt x="134470" y="1734671"/>
                </a:cubicBezTo>
                <a:cubicBezTo>
                  <a:pt x="160187" y="1733242"/>
                  <a:pt x="385681" y="1742009"/>
                  <a:pt x="457200" y="1694330"/>
                </a:cubicBezTo>
                <a:cubicBezTo>
                  <a:pt x="508090" y="1660403"/>
                  <a:pt x="486113" y="1678864"/>
                  <a:pt x="524435" y="1640541"/>
                </a:cubicBezTo>
                <a:cubicBezTo>
                  <a:pt x="546782" y="1573500"/>
                  <a:pt x="551228" y="1567039"/>
                  <a:pt x="564776" y="1506071"/>
                </a:cubicBezTo>
                <a:cubicBezTo>
                  <a:pt x="569734" y="1483760"/>
                  <a:pt x="569220" y="1459844"/>
                  <a:pt x="578223" y="1438836"/>
                </a:cubicBezTo>
                <a:cubicBezTo>
                  <a:pt x="595904" y="1397580"/>
                  <a:pt x="658513" y="1403239"/>
                  <a:pt x="685800" y="1385047"/>
                </a:cubicBezTo>
                <a:lnTo>
                  <a:pt x="726141" y="1358153"/>
                </a:lnTo>
                <a:cubicBezTo>
                  <a:pt x="756521" y="1267014"/>
                  <a:pt x="722132" y="1378197"/>
                  <a:pt x="753035" y="1223683"/>
                </a:cubicBezTo>
                <a:cubicBezTo>
                  <a:pt x="755815" y="1209784"/>
                  <a:pt x="762000" y="1196788"/>
                  <a:pt x="766482" y="1183341"/>
                </a:cubicBezTo>
                <a:cubicBezTo>
                  <a:pt x="768839" y="1162130"/>
                  <a:pt x="777026" y="1011434"/>
                  <a:pt x="806823" y="981636"/>
                </a:cubicBezTo>
                <a:lnTo>
                  <a:pt x="833717" y="954741"/>
                </a:lnTo>
                <a:cubicBezTo>
                  <a:pt x="838199" y="936812"/>
                  <a:pt x="843155" y="918994"/>
                  <a:pt x="847164" y="900953"/>
                </a:cubicBezTo>
                <a:cubicBezTo>
                  <a:pt x="852122" y="878642"/>
                  <a:pt x="855069" y="855891"/>
                  <a:pt x="860612" y="833718"/>
                </a:cubicBezTo>
                <a:cubicBezTo>
                  <a:pt x="864050" y="819967"/>
                  <a:pt x="865204" y="804445"/>
                  <a:pt x="874059" y="793377"/>
                </a:cubicBezTo>
                <a:cubicBezTo>
                  <a:pt x="884155" y="780757"/>
                  <a:pt x="900953" y="775448"/>
                  <a:pt x="914400" y="766483"/>
                </a:cubicBezTo>
                <a:cubicBezTo>
                  <a:pt x="938814" y="693240"/>
                  <a:pt x="954680" y="690120"/>
                  <a:pt x="927847" y="618565"/>
                </a:cubicBezTo>
                <a:cubicBezTo>
                  <a:pt x="922172" y="603433"/>
                  <a:pt x="913573" y="588320"/>
                  <a:pt x="900953" y="578224"/>
                </a:cubicBezTo>
                <a:cubicBezTo>
                  <a:pt x="889885" y="569369"/>
                  <a:pt x="874059" y="569259"/>
                  <a:pt x="860612" y="564777"/>
                </a:cubicBezTo>
                <a:cubicBezTo>
                  <a:pt x="861763" y="552111"/>
                  <a:pt x="866913" y="370217"/>
                  <a:pt x="900953" y="336177"/>
                </a:cubicBezTo>
                <a:lnTo>
                  <a:pt x="941294" y="295836"/>
                </a:lnTo>
                <a:cubicBezTo>
                  <a:pt x="918174" y="226473"/>
                  <a:pt x="921617" y="256143"/>
                  <a:pt x="941294" y="147918"/>
                </a:cubicBezTo>
                <a:cubicBezTo>
                  <a:pt x="943830" y="133972"/>
                  <a:pt x="953458" y="121693"/>
                  <a:pt x="954741" y="107577"/>
                </a:cubicBezTo>
                <a:cubicBezTo>
                  <a:pt x="957987" y="71865"/>
                  <a:pt x="954741" y="35859"/>
                  <a:pt x="954741"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235823" y="473785"/>
            <a:ext cx="1855694" cy="847165"/>
          </a:xfrm>
          <a:custGeom>
            <a:avLst/>
            <a:gdLst>
              <a:gd name="connsiteX0" fmla="*/ 0 w 1855694"/>
              <a:gd name="connsiteY0" fmla="*/ 820271 h 847165"/>
              <a:gd name="connsiteX1" fmla="*/ 174812 w 1855694"/>
              <a:gd name="connsiteY1" fmla="*/ 847165 h 847165"/>
              <a:gd name="connsiteX2" fmla="*/ 349623 w 1855694"/>
              <a:gd name="connsiteY2" fmla="*/ 833718 h 847165"/>
              <a:gd name="connsiteX3" fmla="*/ 416859 w 1855694"/>
              <a:gd name="connsiteY3" fmla="*/ 793377 h 847165"/>
              <a:gd name="connsiteX4" fmla="*/ 457200 w 1855694"/>
              <a:gd name="connsiteY4" fmla="*/ 766483 h 847165"/>
              <a:gd name="connsiteX5" fmla="*/ 537882 w 1855694"/>
              <a:gd name="connsiteY5" fmla="*/ 739589 h 847165"/>
              <a:gd name="connsiteX6" fmla="*/ 578223 w 1855694"/>
              <a:gd name="connsiteY6" fmla="*/ 726142 h 847165"/>
              <a:gd name="connsiteX7" fmla="*/ 605118 w 1855694"/>
              <a:gd name="connsiteY7" fmla="*/ 699247 h 847165"/>
              <a:gd name="connsiteX8" fmla="*/ 779929 w 1855694"/>
              <a:gd name="connsiteY8" fmla="*/ 658906 h 847165"/>
              <a:gd name="connsiteX9" fmla="*/ 900953 w 1855694"/>
              <a:gd name="connsiteY9" fmla="*/ 632012 h 847165"/>
              <a:gd name="connsiteX10" fmla="*/ 941294 w 1855694"/>
              <a:gd name="connsiteY10" fmla="*/ 618565 h 847165"/>
              <a:gd name="connsiteX11" fmla="*/ 968188 w 1855694"/>
              <a:gd name="connsiteY11" fmla="*/ 578224 h 847165"/>
              <a:gd name="connsiteX12" fmla="*/ 1089212 w 1855694"/>
              <a:gd name="connsiteY12" fmla="*/ 510989 h 847165"/>
              <a:gd name="connsiteX13" fmla="*/ 1250576 w 1855694"/>
              <a:gd name="connsiteY13" fmla="*/ 484095 h 847165"/>
              <a:gd name="connsiteX14" fmla="*/ 1290918 w 1855694"/>
              <a:gd name="connsiteY14" fmla="*/ 470647 h 847165"/>
              <a:gd name="connsiteX15" fmla="*/ 1331259 w 1855694"/>
              <a:gd name="connsiteY15" fmla="*/ 430306 h 847165"/>
              <a:gd name="connsiteX16" fmla="*/ 1371600 w 1855694"/>
              <a:gd name="connsiteY16" fmla="*/ 403412 h 847165"/>
              <a:gd name="connsiteX17" fmla="*/ 1425388 w 1855694"/>
              <a:gd name="connsiteY17" fmla="*/ 322730 h 847165"/>
              <a:gd name="connsiteX18" fmla="*/ 1492623 w 1855694"/>
              <a:gd name="connsiteY18" fmla="*/ 255495 h 847165"/>
              <a:gd name="connsiteX19" fmla="*/ 1627094 w 1855694"/>
              <a:gd name="connsiteY19" fmla="*/ 228600 h 847165"/>
              <a:gd name="connsiteX20" fmla="*/ 1667435 w 1855694"/>
              <a:gd name="connsiteY20" fmla="*/ 215153 h 847165"/>
              <a:gd name="connsiteX21" fmla="*/ 1707776 w 1855694"/>
              <a:gd name="connsiteY21" fmla="*/ 174812 h 847165"/>
              <a:gd name="connsiteX22" fmla="*/ 1788459 w 1855694"/>
              <a:gd name="connsiteY22" fmla="*/ 53789 h 847165"/>
              <a:gd name="connsiteX23" fmla="*/ 1815353 w 1855694"/>
              <a:gd name="connsiteY23" fmla="*/ 13447 h 847165"/>
              <a:gd name="connsiteX24" fmla="*/ 1855694 w 1855694"/>
              <a:gd name="connsiteY24" fmla="*/ 0 h 84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55694" h="847165">
                <a:moveTo>
                  <a:pt x="0" y="820271"/>
                </a:moveTo>
                <a:cubicBezTo>
                  <a:pt x="51184" y="830508"/>
                  <a:pt x="125965" y="847165"/>
                  <a:pt x="174812" y="847165"/>
                </a:cubicBezTo>
                <a:cubicBezTo>
                  <a:pt x="233254" y="847165"/>
                  <a:pt x="291353" y="838200"/>
                  <a:pt x="349623" y="833718"/>
                </a:cubicBezTo>
                <a:cubicBezTo>
                  <a:pt x="402156" y="781187"/>
                  <a:pt x="347033" y="828290"/>
                  <a:pt x="416859" y="793377"/>
                </a:cubicBezTo>
                <a:cubicBezTo>
                  <a:pt x="431314" y="786149"/>
                  <a:pt x="442432" y="773047"/>
                  <a:pt x="457200" y="766483"/>
                </a:cubicBezTo>
                <a:cubicBezTo>
                  <a:pt x="483105" y="754969"/>
                  <a:pt x="510988" y="748554"/>
                  <a:pt x="537882" y="739589"/>
                </a:cubicBezTo>
                <a:lnTo>
                  <a:pt x="578223" y="726142"/>
                </a:lnTo>
                <a:cubicBezTo>
                  <a:pt x="587188" y="717177"/>
                  <a:pt x="593778" y="704917"/>
                  <a:pt x="605118" y="699247"/>
                </a:cubicBezTo>
                <a:cubicBezTo>
                  <a:pt x="668299" y="667656"/>
                  <a:pt x="710921" y="670407"/>
                  <a:pt x="779929" y="658906"/>
                </a:cubicBezTo>
                <a:cubicBezTo>
                  <a:pt x="813206" y="653360"/>
                  <a:pt x="867104" y="641683"/>
                  <a:pt x="900953" y="632012"/>
                </a:cubicBezTo>
                <a:cubicBezTo>
                  <a:pt x="914582" y="628118"/>
                  <a:pt x="927847" y="623047"/>
                  <a:pt x="941294" y="618565"/>
                </a:cubicBezTo>
                <a:cubicBezTo>
                  <a:pt x="950259" y="605118"/>
                  <a:pt x="956025" y="588866"/>
                  <a:pt x="968188" y="578224"/>
                </a:cubicBezTo>
                <a:cubicBezTo>
                  <a:pt x="1000141" y="550265"/>
                  <a:pt x="1044748" y="519882"/>
                  <a:pt x="1089212" y="510989"/>
                </a:cubicBezTo>
                <a:cubicBezTo>
                  <a:pt x="1142683" y="500295"/>
                  <a:pt x="1250576" y="484095"/>
                  <a:pt x="1250576" y="484095"/>
                </a:cubicBezTo>
                <a:cubicBezTo>
                  <a:pt x="1264023" y="479612"/>
                  <a:pt x="1279124" y="478510"/>
                  <a:pt x="1290918" y="470647"/>
                </a:cubicBezTo>
                <a:cubicBezTo>
                  <a:pt x="1306741" y="460098"/>
                  <a:pt x="1316650" y="442480"/>
                  <a:pt x="1331259" y="430306"/>
                </a:cubicBezTo>
                <a:cubicBezTo>
                  <a:pt x="1343674" y="419960"/>
                  <a:pt x="1358153" y="412377"/>
                  <a:pt x="1371600" y="403412"/>
                </a:cubicBezTo>
                <a:lnTo>
                  <a:pt x="1425388" y="322730"/>
                </a:lnTo>
                <a:cubicBezTo>
                  <a:pt x="1445053" y="293233"/>
                  <a:pt x="1455029" y="267062"/>
                  <a:pt x="1492623" y="255495"/>
                </a:cubicBezTo>
                <a:cubicBezTo>
                  <a:pt x="1536313" y="242052"/>
                  <a:pt x="1583728" y="243055"/>
                  <a:pt x="1627094" y="228600"/>
                </a:cubicBezTo>
                <a:lnTo>
                  <a:pt x="1667435" y="215153"/>
                </a:lnTo>
                <a:cubicBezTo>
                  <a:pt x="1680882" y="201706"/>
                  <a:pt x="1696101" y="189823"/>
                  <a:pt x="1707776" y="174812"/>
                </a:cubicBezTo>
                <a:cubicBezTo>
                  <a:pt x="1707782" y="174805"/>
                  <a:pt x="1775009" y="73964"/>
                  <a:pt x="1788459" y="53789"/>
                </a:cubicBezTo>
                <a:cubicBezTo>
                  <a:pt x="1797424" y="40342"/>
                  <a:pt x="1800021" y="18558"/>
                  <a:pt x="1815353" y="13447"/>
                </a:cubicBezTo>
                <a:lnTo>
                  <a:pt x="1855694"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034117" y="2342036"/>
            <a:ext cx="3832412" cy="1345596"/>
          </a:xfrm>
          <a:custGeom>
            <a:avLst/>
            <a:gdLst>
              <a:gd name="connsiteX0" fmla="*/ 0 w 3832412"/>
              <a:gd name="connsiteY0" fmla="*/ 1345596 h 1345596"/>
              <a:gd name="connsiteX1" fmla="*/ 67235 w 3832412"/>
              <a:gd name="connsiteY1" fmla="*/ 1332149 h 1345596"/>
              <a:gd name="connsiteX2" fmla="*/ 107576 w 3832412"/>
              <a:gd name="connsiteY2" fmla="*/ 1318702 h 1345596"/>
              <a:gd name="connsiteX3" fmla="*/ 188259 w 3832412"/>
              <a:gd name="connsiteY3" fmla="*/ 1305255 h 1345596"/>
              <a:gd name="connsiteX4" fmla="*/ 268941 w 3832412"/>
              <a:gd name="connsiteY4" fmla="*/ 1264914 h 1345596"/>
              <a:gd name="connsiteX5" fmla="*/ 349624 w 3832412"/>
              <a:gd name="connsiteY5" fmla="*/ 1224573 h 1345596"/>
              <a:gd name="connsiteX6" fmla="*/ 524435 w 3832412"/>
              <a:gd name="connsiteY6" fmla="*/ 1238020 h 1345596"/>
              <a:gd name="connsiteX7" fmla="*/ 591671 w 3832412"/>
              <a:gd name="connsiteY7" fmla="*/ 1278361 h 1345596"/>
              <a:gd name="connsiteX8" fmla="*/ 632012 w 3832412"/>
              <a:gd name="connsiteY8" fmla="*/ 1291808 h 1345596"/>
              <a:gd name="connsiteX9" fmla="*/ 847165 w 3832412"/>
              <a:gd name="connsiteY9" fmla="*/ 1278361 h 1345596"/>
              <a:gd name="connsiteX10" fmla="*/ 887506 w 3832412"/>
              <a:gd name="connsiteY10" fmla="*/ 1264914 h 1345596"/>
              <a:gd name="connsiteX11" fmla="*/ 914400 w 3832412"/>
              <a:gd name="connsiteY11" fmla="*/ 1224573 h 1345596"/>
              <a:gd name="connsiteX12" fmla="*/ 968188 w 3832412"/>
              <a:gd name="connsiteY12" fmla="*/ 1049761 h 1345596"/>
              <a:gd name="connsiteX13" fmla="*/ 1048871 w 3832412"/>
              <a:gd name="connsiteY13" fmla="*/ 1022867 h 1345596"/>
              <a:gd name="connsiteX14" fmla="*/ 1089212 w 3832412"/>
              <a:gd name="connsiteY14" fmla="*/ 1009420 h 1345596"/>
              <a:gd name="connsiteX15" fmla="*/ 1129553 w 3832412"/>
              <a:gd name="connsiteY15" fmla="*/ 995973 h 1345596"/>
              <a:gd name="connsiteX16" fmla="*/ 1317812 w 3832412"/>
              <a:gd name="connsiteY16" fmla="*/ 1009420 h 1345596"/>
              <a:gd name="connsiteX17" fmla="*/ 1344706 w 3832412"/>
              <a:gd name="connsiteY17" fmla="*/ 1049761 h 1345596"/>
              <a:gd name="connsiteX18" fmla="*/ 1559859 w 3832412"/>
              <a:gd name="connsiteY18" fmla="*/ 1036314 h 1345596"/>
              <a:gd name="connsiteX19" fmla="*/ 1640541 w 3832412"/>
              <a:gd name="connsiteY19" fmla="*/ 982526 h 1345596"/>
              <a:gd name="connsiteX20" fmla="*/ 1680882 w 3832412"/>
              <a:gd name="connsiteY20" fmla="*/ 848055 h 1345596"/>
              <a:gd name="connsiteX21" fmla="*/ 1694329 w 3832412"/>
              <a:gd name="connsiteY21" fmla="*/ 807714 h 1345596"/>
              <a:gd name="connsiteX22" fmla="*/ 1734671 w 3832412"/>
              <a:gd name="connsiteY22" fmla="*/ 794267 h 1345596"/>
              <a:gd name="connsiteX23" fmla="*/ 1775012 w 3832412"/>
              <a:gd name="connsiteY23" fmla="*/ 767373 h 1345596"/>
              <a:gd name="connsiteX24" fmla="*/ 1909482 w 3832412"/>
              <a:gd name="connsiteY24" fmla="*/ 767373 h 1345596"/>
              <a:gd name="connsiteX25" fmla="*/ 1949824 w 3832412"/>
              <a:gd name="connsiteY25" fmla="*/ 794267 h 1345596"/>
              <a:gd name="connsiteX26" fmla="*/ 2084294 w 3832412"/>
              <a:gd name="connsiteY26" fmla="*/ 794267 h 1345596"/>
              <a:gd name="connsiteX27" fmla="*/ 2124635 w 3832412"/>
              <a:gd name="connsiteY27" fmla="*/ 767373 h 1345596"/>
              <a:gd name="connsiteX28" fmla="*/ 2138082 w 3832412"/>
              <a:gd name="connsiteY28" fmla="*/ 727032 h 1345596"/>
              <a:gd name="connsiteX29" fmla="*/ 2164976 w 3832412"/>
              <a:gd name="connsiteY29" fmla="*/ 592561 h 1345596"/>
              <a:gd name="connsiteX30" fmla="*/ 2191871 w 3832412"/>
              <a:gd name="connsiteY30" fmla="*/ 565667 h 1345596"/>
              <a:gd name="connsiteX31" fmla="*/ 2272553 w 3832412"/>
              <a:gd name="connsiteY31" fmla="*/ 511879 h 1345596"/>
              <a:gd name="connsiteX32" fmla="*/ 2541494 w 3832412"/>
              <a:gd name="connsiteY32" fmla="*/ 498432 h 1345596"/>
              <a:gd name="connsiteX33" fmla="*/ 2581835 w 3832412"/>
              <a:gd name="connsiteY33" fmla="*/ 484985 h 1345596"/>
              <a:gd name="connsiteX34" fmla="*/ 2649071 w 3832412"/>
              <a:gd name="connsiteY34" fmla="*/ 431196 h 1345596"/>
              <a:gd name="connsiteX35" fmla="*/ 2702859 w 3832412"/>
              <a:gd name="connsiteY35" fmla="*/ 350514 h 1345596"/>
              <a:gd name="connsiteX36" fmla="*/ 2783541 w 3832412"/>
              <a:gd name="connsiteY36" fmla="*/ 363961 h 1345596"/>
              <a:gd name="connsiteX37" fmla="*/ 2823882 w 3832412"/>
              <a:gd name="connsiteY37" fmla="*/ 390855 h 1345596"/>
              <a:gd name="connsiteX38" fmla="*/ 2904565 w 3832412"/>
              <a:gd name="connsiteY38" fmla="*/ 377408 h 1345596"/>
              <a:gd name="connsiteX39" fmla="*/ 2944906 w 3832412"/>
              <a:gd name="connsiteY39" fmla="*/ 363961 h 1345596"/>
              <a:gd name="connsiteX40" fmla="*/ 3025588 w 3832412"/>
              <a:gd name="connsiteY40" fmla="*/ 310173 h 1345596"/>
              <a:gd name="connsiteX41" fmla="*/ 3119718 w 3832412"/>
              <a:gd name="connsiteY41" fmla="*/ 283279 h 1345596"/>
              <a:gd name="connsiteX42" fmla="*/ 3160059 w 3832412"/>
              <a:gd name="connsiteY42" fmla="*/ 269832 h 1345596"/>
              <a:gd name="connsiteX43" fmla="*/ 3173506 w 3832412"/>
              <a:gd name="connsiteY43" fmla="*/ 229491 h 1345596"/>
              <a:gd name="connsiteX44" fmla="*/ 3173506 w 3832412"/>
              <a:gd name="connsiteY44" fmla="*/ 148808 h 1345596"/>
              <a:gd name="connsiteX45" fmla="*/ 3294529 w 3832412"/>
              <a:gd name="connsiteY45" fmla="*/ 81573 h 1345596"/>
              <a:gd name="connsiteX46" fmla="*/ 3375212 w 3832412"/>
              <a:gd name="connsiteY46" fmla="*/ 68126 h 1345596"/>
              <a:gd name="connsiteX47" fmla="*/ 3711388 w 3832412"/>
              <a:gd name="connsiteY47" fmla="*/ 68126 h 1345596"/>
              <a:gd name="connsiteX48" fmla="*/ 3751729 w 3832412"/>
              <a:gd name="connsiteY48" fmla="*/ 54679 h 1345596"/>
              <a:gd name="connsiteX49" fmla="*/ 3818965 w 3832412"/>
              <a:gd name="connsiteY49" fmla="*/ 891 h 1345596"/>
              <a:gd name="connsiteX50" fmla="*/ 3832412 w 3832412"/>
              <a:gd name="connsiteY50" fmla="*/ 891 h 134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32412" h="1345596">
                <a:moveTo>
                  <a:pt x="0" y="1345596"/>
                </a:moveTo>
                <a:cubicBezTo>
                  <a:pt x="22412" y="1341114"/>
                  <a:pt x="45062" y="1337692"/>
                  <a:pt x="67235" y="1332149"/>
                </a:cubicBezTo>
                <a:cubicBezTo>
                  <a:pt x="80986" y="1328711"/>
                  <a:pt x="93739" y="1321777"/>
                  <a:pt x="107576" y="1318702"/>
                </a:cubicBezTo>
                <a:cubicBezTo>
                  <a:pt x="134192" y="1312787"/>
                  <a:pt x="161365" y="1309737"/>
                  <a:pt x="188259" y="1305255"/>
                </a:cubicBezTo>
                <a:cubicBezTo>
                  <a:pt x="289657" y="1271456"/>
                  <a:pt x="164671" y="1317049"/>
                  <a:pt x="268941" y="1264914"/>
                </a:cubicBezTo>
                <a:cubicBezTo>
                  <a:pt x="380293" y="1209238"/>
                  <a:pt x="234004" y="1301651"/>
                  <a:pt x="349624" y="1224573"/>
                </a:cubicBezTo>
                <a:cubicBezTo>
                  <a:pt x="407894" y="1229055"/>
                  <a:pt x="466444" y="1230771"/>
                  <a:pt x="524435" y="1238020"/>
                </a:cubicBezTo>
                <a:cubicBezTo>
                  <a:pt x="588590" y="1246039"/>
                  <a:pt x="544210" y="1249885"/>
                  <a:pt x="591671" y="1278361"/>
                </a:cubicBezTo>
                <a:cubicBezTo>
                  <a:pt x="603825" y="1285654"/>
                  <a:pt x="618565" y="1287326"/>
                  <a:pt x="632012" y="1291808"/>
                </a:cubicBezTo>
                <a:cubicBezTo>
                  <a:pt x="703730" y="1287326"/>
                  <a:pt x="775702" y="1285883"/>
                  <a:pt x="847165" y="1278361"/>
                </a:cubicBezTo>
                <a:cubicBezTo>
                  <a:pt x="861262" y="1276877"/>
                  <a:pt x="876438" y="1273769"/>
                  <a:pt x="887506" y="1264914"/>
                </a:cubicBezTo>
                <a:cubicBezTo>
                  <a:pt x="900126" y="1254818"/>
                  <a:pt x="905435" y="1238020"/>
                  <a:pt x="914400" y="1224573"/>
                </a:cubicBezTo>
                <a:cubicBezTo>
                  <a:pt x="921692" y="1151657"/>
                  <a:pt x="899391" y="1087981"/>
                  <a:pt x="968188" y="1049761"/>
                </a:cubicBezTo>
                <a:cubicBezTo>
                  <a:pt x="992970" y="1035994"/>
                  <a:pt x="1021977" y="1031832"/>
                  <a:pt x="1048871" y="1022867"/>
                </a:cubicBezTo>
                <a:lnTo>
                  <a:pt x="1089212" y="1009420"/>
                </a:lnTo>
                <a:lnTo>
                  <a:pt x="1129553" y="995973"/>
                </a:lnTo>
                <a:cubicBezTo>
                  <a:pt x="1192306" y="1000455"/>
                  <a:pt x="1256778" y="994161"/>
                  <a:pt x="1317812" y="1009420"/>
                </a:cubicBezTo>
                <a:cubicBezTo>
                  <a:pt x="1333491" y="1013340"/>
                  <a:pt x="1328644" y="1047976"/>
                  <a:pt x="1344706" y="1049761"/>
                </a:cubicBezTo>
                <a:cubicBezTo>
                  <a:pt x="1416124" y="1057696"/>
                  <a:pt x="1488141" y="1040796"/>
                  <a:pt x="1559859" y="1036314"/>
                </a:cubicBezTo>
                <a:cubicBezTo>
                  <a:pt x="1586753" y="1018385"/>
                  <a:pt x="1635970" y="1014524"/>
                  <a:pt x="1640541" y="982526"/>
                </a:cubicBezTo>
                <a:cubicBezTo>
                  <a:pt x="1664996" y="811340"/>
                  <a:pt x="1631959" y="945901"/>
                  <a:pt x="1680882" y="848055"/>
                </a:cubicBezTo>
                <a:cubicBezTo>
                  <a:pt x="1687221" y="835377"/>
                  <a:pt x="1684306" y="817737"/>
                  <a:pt x="1694329" y="807714"/>
                </a:cubicBezTo>
                <a:cubicBezTo>
                  <a:pt x="1704352" y="797691"/>
                  <a:pt x="1721224" y="798749"/>
                  <a:pt x="1734671" y="794267"/>
                </a:cubicBezTo>
                <a:cubicBezTo>
                  <a:pt x="1748118" y="785302"/>
                  <a:pt x="1760557" y="774601"/>
                  <a:pt x="1775012" y="767373"/>
                </a:cubicBezTo>
                <a:cubicBezTo>
                  <a:pt x="1827167" y="741295"/>
                  <a:pt x="1842139" y="757753"/>
                  <a:pt x="1909482" y="767373"/>
                </a:cubicBezTo>
                <a:cubicBezTo>
                  <a:pt x="1922929" y="776338"/>
                  <a:pt x="1935369" y="787039"/>
                  <a:pt x="1949824" y="794267"/>
                </a:cubicBezTo>
                <a:cubicBezTo>
                  <a:pt x="2001980" y="820344"/>
                  <a:pt x="2016950" y="803888"/>
                  <a:pt x="2084294" y="794267"/>
                </a:cubicBezTo>
                <a:cubicBezTo>
                  <a:pt x="2097741" y="785302"/>
                  <a:pt x="2114539" y="779993"/>
                  <a:pt x="2124635" y="767373"/>
                </a:cubicBezTo>
                <a:cubicBezTo>
                  <a:pt x="2133490" y="756305"/>
                  <a:pt x="2135007" y="740869"/>
                  <a:pt x="2138082" y="727032"/>
                </a:cubicBezTo>
                <a:cubicBezTo>
                  <a:pt x="2140783" y="714877"/>
                  <a:pt x="2154259" y="613994"/>
                  <a:pt x="2164976" y="592561"/>
                </a:cubicBezTo>
                <a:cubicBezTo>
                  <a:pt x="2170646" y="581221"/>
                  <a:pt x="2181728" y="573274"/>
                  <a:pt x="2191871" y="565667"/>
                </a:cubicBezTo>
                <a:cubicBezTo>
                  <a:pt x="2217729" y="546274"/>
                  <a:pt x="2240271" y="513493"/>
                  <a:pt x="2272553" y="511879"/>
                </a:cubicBezTo>
                <a:lnTo>
                  <a:pt x="2541494" y="498432"/>
                </a:lnTo>
                <a:cubicBezTo>
                  <a:pt x="2554941" y="493950"/>
                  <a:pt x="2569157" y="491324"/>
                  <a:pt x="2581835" y="484985"/>
                </a:cubicBezTo>
                <a:cubicBezTo>
                  <a:pt x="2603007" y="474399"/>
                  <a:pt x="2634062" y="451208"/>
                  <a:pt x="2649071" y="431196"/>
                </a:cubicBezTo>
                <a:cubicBezTo>
                  <a:pt x="2668465" y="405338"/>
                  <a:pt x="2702859" y="350514"/>
                  <a:pt x="2702859" y="350514"/>
                </a:cubicBezTo>
                <a:cubicBezTo>
                  <a:pt x="2729753" y="354996"/>
                  <a:pt x="2757675" y="355339"/>
                  <a:pt x="2783541" y="363961"/>
                </a:cubicBezTo>
                <a:cubicBezTo>
                  <a:pt x="2798873" y="369072"/>
                  <a:pt x="2807820" y="389070"/>
                  <a:pt x="2823882" y="390855"/>
                </a:cubicBezTo>
                <a:cubicBezTo>
                  <a:pt x="2850981" y="393866"/>
                  <a:pt x="2877671" y="381890"/>
                  <a:pt x="2904565" y="377408"/>
                </a:cubicBezTo>
                <a:cubicBezTo>
                  <a:pt x="2918012" y="372926"/>
                  <a:pt x="2932515" y="370845"/>
                  <a:pt x="2944906" y="363961"/>
                </a:cubicBezTo>
                <a:cubicBezTo>
                  <a:pt x="2973161" y="348264"/>
                  <a:pt x="2994924" y="320394"/>
                  <a:pt x="3025588" y="310173"/>
                </a:cubicBezTo>
                <a:cubicBezTo>
                  <a:pt x="3122311" y="277932"/>
                  <a:pt x="3001524" y="317048"/>
                  <a:pt x="3119718" y="283279"/>
                </a:cubicBezTo>
                <a:cubicBezTo>
                  <a:pt x="3133347" y="279385"/>
                  <a:pt x="3146612" y="274314"/>
                  <a:pt x="3160059" y="269832"/>
                </a:cubicBezTo>
                <a:cubicBezTo>
                  <a:pt x="3164541" y="256385"/>
                  <a:pt x="3173506" y="243665"/>
                  <a:pt x="3173506" y="229491"/>
                </a:cubicBezTo>
                <a:cubicBezTo>
                  <a:pt x="3173506" y="193632"/>
                  <a:pt x="3137648" y="184666"/>
                  <a:pt x="3173506" y="148808"/>
                </a:cubicBezTo>
                <a:cubicBezTo>
                  <a:pt x="3203218" y="119096"/>
                  <a:pt x="3251048" y="91235"/>
                  <a:pt x="3294529" y="81573"/>
                </a:cubicBezTo>
                <a:cubicBezTo>
                  <a:pt x="3321145" y="75658"/>
                  <a:pt x="3348318" y="72608"/>
                  <a:pt x="3375212" y="68126"/>
                </a:cubicBezTo>
                <a:cubicBezTo>
                  <a:pt x="3539112" y="86337"/>
                  <a:pt x="3506253" y="89719"/>
                  <a:pt x="3711388" y="68126"/>
                </a:cubicBezTo>
                <a:cubicBezTo>
                  <a:pt x="3725485" y="66642"/>
                  <a:pt x="3738282" y="59161"/>
                  <a:pt x="3751729" y="54679"/>
                </a:cubicBezTo>
                <a:cubicBezTo>
                  <a:pt x="3776744" y="29665"/>
                  <a:pt x="3785040" y="17854"/>
                  <a:pt x="3818965" y="891"/>
                </a:cubicBezTo>
                <a:cubicBezTo>
                  <a:pt x="3822974" y="-1114"/>
                  <a:pt x="3827930" y="891"/>
                  <a:pt x="3832412" y="89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51450" y="52466"/>
            <a:ext cx="2728026" cy="707886"/>
          </a:xfrm>
          <a:prstGeom prst="rect">
            <a:avLst/>
          </a:prstGeom>
          <a:noFill/>
        </p:spPr>
        <p:txBody>
          <a:bodyPr wrap="square" rtlCol="0">
            <a:spAutoFit/>
          </a:bodyPr>
          <a:lstStyle/>
          <a:p>
            <a:pPr algn="ctr"/>
            <a:r>
              <a:rPr lang="en-US" sz="2000" dirty="0" smtClean="0">
                <a:latin typeface="KG Second Chances Solid" panose="02000000000000000000" pitchFamily="2" charset="0"/>
              </a:rPr>
              <a:t>Appalachian Plateau</a:t>
            </a:r>
            <a:endParaRPr lang="en-US" sz="2000" dirty="0">
              <a:latin typeface="KG Second Chances Solid" panose="02000000000000000000" pitchFamily="2" charset="0"/>
            </a:endParaRPr>
          </a:p>
        </p:txBody>
      </p:sp>
      <p:sp>
        <p:nvSpPr>
          <p:cNvPr id="17" name="Right Arrow 16"/>
          <p:cNvSpPr/>
          <p:nvPr/>
        </p:nvSpPr>
        <p:spPr>
          <a:xfrm rot="19526985">
            <a:off x="2699287" y="592574"/>
            <a:ext cx="795486" cy="18288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10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7759"/>
          <a:stretch/>
        </p:blipFill>
        <p:spPr>
          <a:xfrm>
            <a:off x="1297292" y="462624"/>
            <a:ext cx="9601200" cy="5904125"/>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1472454" y="623949"/>
            <a:ext cx="5304864" cy="461665"/>
          </a:xfrm>
          <a:prstGeom prst="rect">
            <a:avLst/>
          </a:prstGeom>
          <a:noFill/>
        </p:spPr>
        <p:txBody>
          <a:bodyPr wrap="square" rtlCol="0">
            <a:spAutoFit/>
          </a:bodyPr>
          <a:lstStyle/>
          <a:p>
            <a:pPr algn="ctr"/>
            <a:r>
              <a:rPr lang="en-US" sz="2400" dirty="0" smtClean="0">
                <a:latin typeface="KG Second Chances Solid" panose="02000000000000000000" pitchFamily="2" charset="0"/>
              </a:rPr>
              <a:t>View from Lookout Mountain</a:t>
            </a:r>
            <a:endParaRPr lang="en-US" sz="2400" dirty="0">
              <a:latin typeface="KG Second Chances Solid" panose="02000000000000000000" pitchFamily="2" charset="0"/>
            </a:endParaRPr>
          </a:p>
        </p:txBody>
      </p:sp>
    </p:spTree>
    <p:extLst>
      <p:ext uri="{BB962C8B-B14F-4D97-AF65-F5344CB8AC3E}">
        <p14:creationId xmlns:p14="http://schemas.microsoft.com/office/powerpoint/2010/main" val="4007682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00465" y="36185"/>
            <a:ext cx="10583346" cy="1200329"/>
          </a:xfrm>
          <a:prstGeom prst="rect">
            <a:avLst/>
          </a:prstGeom>
          <a:noFill/>
        </p:spPr>
        <p:txBody>
          <a:bodyPr wrap="none" lIns="91440" tIns="45720" rIns="91440" bIns="45720">
            <a:spAutoFit/>
          </a:bodyPr>
          <a:lstStyle/>
          <a:p>
            <a:pPr algn="ctr"/>
            <a:r>
              <a:rPr lang="en-US" sz="72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Appalachian Plateau</a:t>
            </a:r>
            <a:endParaRPr lang="en-US" sz="72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88424" y="1394057"/>
            <a:ext cx="10207427" cy="6586418"/>
          </a:xfrm>
          <a:prstGeom prst="rect">
            <a:avLst/>
          </a:prstGeom>
          <a:noFill/>
        </p:spPr>
        <p:txBody>
          <a:bodyPr wrap="square" rtlCol="0">
            <a:spAutoFit/>
          </a:bodyPr>
          <a:lstStyle/>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The region contains two waterfalls, many underground caves, and it is covered in forests.</a:t>
            </a:r>
          </a:p>
          <a:p>
            <a:pPr marL="571500" indent="-571500">
              <a:buFont typeface="Arial" panose="020B0604020202020204" pitchFamily="34" charset="0"/>
              <a:buChar char="•"/>
            </a:pPr>
            <a:endParaRPr lang="en-US" sz="31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The average summer temperature is 70 degrees, and the average winter temperature is just above 40 degrees. </a:t>
            </a:r>
          </a:p>
          <a:p>
            <a:pPr marL="571500" indent="-571500">
              <a:buFont typeface="Arial" panose="020B0604020202020204" pitchFamily="34" charset="0"/>
              <a:buChar char="•"/>
            </a:pPr>
            <a:endParaRPr lang="en-US" sz="31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smtClean="0">
                <a:solidFill>
                  <a:sysClr val="windowText" lastClr="000000"/>
                </a:solidFill>
                <a:latin typeface="KBScaredStraight" panose="02000603000000000000" pitchFamily="2" charset="0"/>
                <a:ea typeface="KBScaredStraight" panose="02000603000000000000" pitchFamily="2" charset="0"/>
              </a:rPr>
              <a:t>It is not a good area for farming because of the sandy soil; however, it was once a profitable area for mining coal and iron ore.</a:t>
            </a: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810508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5C9D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406" y="6624342"/>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2052342"/>
            <a:ext cx="6096000"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28" y="244288"/>
            <a:ext cx="6089754"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8180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9953" y="14514"/>
            <a:ext cx="10668000" cy="6858000"/>
          </a:xfrm>
          <a:prstGeom prst="rect">
            <a:avLst/>
          </a:prstGeom>
          <a:solidFill>
            <a:srgbClr val="5C9D75"/>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002181" y="43341"/>
            <a:ext cx="10203543" cy="6858000"/>
          </a:xfrm>
          <a:prstGeom prst="rect">
            <a:avLst/>
          </a:prstGeom>
          <a:solidFill>
            <a:srgbClr val="B3DDC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603039" y="36185"/>
            <a:ext cx="6978192" cy="1569660"/>
          </a:xfrm>
          <a:prstGeom prst="rect">
            <a:avLst/>
          </a:prstGeom>
          <a:noFill/>
        </p:spPr>
        <p:txBody>
          <a:bodyPr wrap="none" lIns="91440" tIns="45720" rIns="91440" bIns="45720">
            <a:spAutoFit/>
          </a:bodyPr>
          <a:lstStyle/>
          <a:p>
            <a:pPr algn="ctr"/>
            <a:r>
              <a:rPr lang="en-US" sz="9600" b="1" cap="none" spc="0" dirty="0" smtClean="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rPr>
              <a:t>Blue Ridge</a:t>
            </a:r>
            <a:endParaRPr lang="en-US" sz="9600" b="1" cap="none" spc="0" dirty="0">
              <a:ln w="38100">
                <a:solidFill>
                  <a:sysClr val="windowText" lastClr="000000"/>
                </a:solidFill>
                <a:prstDash val="solid"/>
              </a:ln>
              <a:solidFill>
                <a:srgbClr val="5C9D75"/>
              </a:solidFill>
              <a:effectLst>
                <a:glow rad="101600">
                  <a:srgbClr val="FFFFFF"/>
                </a:glow>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a:off x="998296" y="1642030"/>
            <a:ext cx="10207427" cy="5386090"/>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Blue Ridge region is in the northeast corner of Georgia, and it is made up of the Blue Ridge Mountains.</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This area contains the southern point of the Appalachian Mountains (which run up to Maine). </a:t>
            </a:r>
          </a:p>
          <a:p>
            <a:pPr marL="571500" indent="-571500">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200" dirty="0" smtClean="0">
                <a:solidFill>
                  <a:sysClr val="windowText" lastClr="000000"/>
                </a:solidFill>
                <a:latin typeface="KBScaredStraight" panose="02000603000000000000" pitchFamily="2" charset="0"/>
                <a:ea typeface="KBScaredStraight" panose="02000603000000000000" pitchFamily="2" charset="0"/>
              </a:rPr>
              <a:t>The region is also home to Georgia’s highest peak, Brasstown Bald (4,784 feet).</a:t>
            </a: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smtClean="0">
              <a:solidFill>
                <a:sysClr val="windowText" lastClr="00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766067" y="665782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2015 Brain Wrinkles</a:t>
            </a:r>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972321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19769</TotalTime>
  <Words>973</Words>
  <Application>Microsoft Office PowerPoint</Application>
  <PresentationFormat>Custom</PresentationFormat>
  <Paragraphs>155</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Jessica Boyett</cp:lastModifiedBy>
  <cp:revision>395</cp:revision>
  <dcterms:created xsi:type="dcterms:W3CDTF">2014-07-30T01:34:37Z</dcterms:created>
  <dcterms:modified xsi:type="dcterms:W3CDTF">2016-08-10T12:52:47Z</dcterms:modified>
</cp:coreProperties>
</file>