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3DDC9"/>
    <a:srgbClr val="5C9D75"/>
    <a:srgbClr val="A2A1A1"/>
    <a:srgbClr val="FCC00E"/>
    <a:srgbClr val="67C7C3"/>
    <a:srgbClr val="68C7C3"/>
    <a:srgbClr val="9ACCCD"/>
    <a:srgbClr val="67999A"/>
    <a:srgbClr val="C01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2409D-2890-42F3-89CC-718630110551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A5C77-244B-40E9-94D6-592AFCAA5A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5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7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0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4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7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7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5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1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B592-18EA-4809-B035-D4E47DD84993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E066-6415-41E8-965E-A019C8245B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3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7578061" y="316739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Directions:</a:t>
            </a:r>
            <a:r>
              <a:rPr lang="en-US" sz="14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Label the following regions on the map. Please use different colors for each region.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8759330" y="3075935"/>
            <a:ext cx="60959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0160">
                  <a:noFill/>
                  <a:prstDash val="solid"/>
                </a:ln>
                <a:solidFill>
                  <a:prstClr val="black"/>
                </a:solidFill>
                <a:latin typeface="KG Second Chances Solid" panose="02000000000000000000" pitchFamily="2" charset="0"/>
              </a:rPr>
              <a:t>Georgia’s 5 Regions</a:t>
            </a:r>
            <a:endParaRPr lang="en-US" sz="4400" dirty="0">
              <a:ln w="10160">
                <a:noFill/>
                <a:prstDash val="solid"/>
              </a:ln>
              <a:solidFill>
                <a:prstClr val="black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-1188127" y="1188124"/>
            <a:ext cx="2653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© 2015 Brain Wrinkles</a:t>
            </a:r>
            <a:endParaRPr lang="en-US" sz="1200" dirty="0">
              <a:solidFill>
                <a:prstClr val="black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82869" y="-594360"/>
            <a:ext cx="6668912" cy="804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19770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Jessica Boyett</cp:lastModifiedBy>
  <cp:revision>396</cp:revision>
  <dcterms:created xsi:type="dcterms:W3CDTF">2014-07-30T01:34:37Z</dcterms:created>
  <dcterms:modified xsi:type="dcterms:W3CDTF">2016-08-10T12:53:30Z</dcterms:modified>
</cp:coreProperties>
</file>