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491" r:id="rId4"/>
    <p:sldId id="528" r:id="rId5"/>
    <p:sldId id="549" r:id="rId6"/>
    <p:sldId id="475" r:id="rId7"/>
    <p:sldId id="530" r:id="rId8"/>
    <p:sldId id="529" r:id="rId9"/>
    <p:sldId id="531" r:id="rId10"/>
    <p:sldId id="550" r:id="rId11"/>
    <p:sldId id="532" r:id="rId12"/>
    <p:sldId id="533" r:id="rId13"/>
    <p:sldId id="534" r:id="rId14"/>
    <p:sldId id="535" r:id="rId15"/>
    <p:sldId id="551" r:id="rId16"/>
    <p:sldId id="536" r:id="rId17"/>
    <p:sldId id="537" r:id="rId18"/>
    <p:sldId id="538" r:id="rId19"/>
    <p:sldId id="539" r:id="rId20"/>
    <p:sldId id="552" r:id="rId21"/>
    <p:sldId id="540" r:id="rId22"/>
    <p:sldId id="541" r:id="rId23"/>
    <p:sldId id="542" r:id="rId24"/>
    <p:sldId id="543" r:id="rId25"/>
    <p:sldId id="553" r:id="rId26"/>
    <p:sldId id="544" r:id="rId27"/>
    <p:sldId id="545" r:id="rId28"/>
    <p:sldId id="554" r:id="rId29"/>
    <p:sldId id="546" r:id="rId30"/>
    <p:sldId id="547" r:id="rId31"/>
    <p:sldId id="548" r:id="rId32"/>
    <p:sldId id="55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3F0"/>
    <a:srgbClr val="64ADA6"/>
    <a:srgbClr val="EC2238"/>
    <a:srgbClr val="BD1627"/>
    <a:srgbClr val="AAC5C6"/>
    <a:srgbClr val="95B8B9"/>
    <a:srgbClr val="67999A"/>
    <a:srgbClr val="BE9778"/>
    <a:srgbClr val="BF1E2E"/>
    <a:srgbClr val="649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88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592-18EA-4809-B035-D4E47DD8499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0800000">
            <a:off x="0" y="-14314"/>
            <a:ext cx="12192000" cy="68723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solidFill>
            <a:srgbClr val="CCF3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17674" y="1803541"/>
            <a:ext cx="6764993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cap="none" spc="0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EC2238"/>
                </a:solidFill>
                <a:effectLst>
                  <a:glow rad="101600">
                    <a:srgbClr val="64ADA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Physical</a:t>
            </a:r>
          </a:p>
          <a:p>
            <a:pPr algn="ctr"/>
            <a:r>
              <a:rPr lang="en-US" sz="110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EC2238"/>
                </a:solidFill>
                <a:effectLst>
                  <a:glow rad="101600">
                    <a:srgbClr val="64ADA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Features</a:t>
            </a:r>
            <a:endParaRPr lang="en-US" sz="11000" b="1" cap="none" spc="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EC2238"/>
              </a:solidFill>
              <a:effectLst>
                <a:glow rad="101600">
                  <a:srgbClr val="64ADA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493" y="422568"/>
            <a:ext cx="10686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ysClr val="windowText" lastClr="000000"/>
                </a:solidFill>
                <a:latin typeface="KG Eyes Wide Open" panose="02000506000000020004" pitchFamily="2" charset="0"/>
              </a:rPr>
              <a:t>Georgia’s</a:t>
            </a:r>
            <a:endParaRPr lang="en-US" sz="8000" dirty="0">
              <a:solidFill>
                <a:sysClr val="windowText" lastClr="000000"/>
              </a:solidFill>
              <a:latin typeface="KG Eyes Wide Open" panose="0200050600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6" y="5124330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493" y="6264204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SS8G1c</a:t>
            </a:r>
            <a:endParaRPr lang="en-US" sz="3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75" y="-3110"/>
            <a:ext cx="12192000" cy="6858000"/>
          </a:xfrm>
          <a:prstGeom prst="rect">
            <a:avLst/>
          </a:prstGeom>
          <a:solidFill>
            <a:srgbClr val="CCF3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98404" y="0"/>
            <a:ext cx="7198871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56" y="231124"/>
            <a:ext cx="5770768" cy="63957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 rot="2624921">
            <a:off x="7182897" y="5670336"/>
            <a:ext cx="731520" cy="914400"/>
          </a:xfrm>
          <a:prstGeom prst="ellipse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237758" y="5804370"/>
            <a:ext cx="180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Okefenokee</a:t>
            </a:r>
          </a:p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Swamp</a:t>
            </a:r>
            <a:endParaRPr lang="en-US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2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CCF3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03" y="2052342"/>
            <a:ext cx="609600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81" y="270396"/>
            <a:ext cx="6208889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12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0800000">
            <a:off x="0" y="-14314"/>
            <a:ext cx="12192000" cy="68723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64ADA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CCF3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Water in the swamp averages between 2 and 4 feet deep, and there is unstable, marshy ground beneath it.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Okefenokee Swamp is home to more than 1,000 types of plants and animals.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1937, President Roosevelt created the Okefenokee National Wildlife Refuge, so the swamp is now protected land.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944" y="68701"/>
            <a:ext cx="122218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EC2238"/>
                </a:solidFill>
                <a:effectLst>
                  <a:glow rad="101600">
                    <a:srgbClr val="64ADA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Okefenokee Swamp</a:t>
            </a:r>
            <a:endParaRPr lang="en-US" sz="11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EC2238"/>
              </a:solidFill>
              <a:effectLst>
                <a:glow rad="101600">
                  <a:srgbClr val="64ADA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CCF3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22" y="1128687"/>
            <a:ext cx="684530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857" y="275715"/>
            <a:ext cx="4521758" cy="30175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72" y="3549168"/>
            <a:ext cx="4522169" cy="307517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9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0800000">
            <a:off x="0" y="-14314"/>
            <a:ext cx="12192000" cy="68723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64ADA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CCF3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Nearly 100 miles of the Appalachian Mountain range extends into Georgia.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southern end of the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chain 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lies within the Blue Ridge region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These mountains are Georgia’s highest and wettest areas, with more than 80 inches of rainfall every year.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8220" y="68701"/>
            <a:ext cx="115114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EC2238"/>
                </a:solidFill>
                <a:effectLst>
                  <a:glow rad="101600">
                    <a:srgbClr val="64ADA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Appalachian Mtns.</a:t>
            </a:r>
            <a:endParaRPr lang="en-US" sz="11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EC2238"/>
              </a:solidFill>
              <a:effectLst>
                <a:glow rad="101600">
                  <a:srgbClr val="64ADA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75" y="-3110"/>
            <a:ext cx="12192000" cy="6858000"/>
          </a:xfrm>
          <a:prstGeom prst="rect">
            <a:avLst/>
          </a:prstGeom>
          <a:solidFill>
            <a:srgbClr val="CCF3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98404" y="0"/>
            <a:ext cx="7198871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56" y="231124"/>
            <a:ext cx="5770768" cy="63957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 rot="2624921">
            <a:off x="4729185" y="7191"/>
            <a:ext cx="914400" cy="1274032"/>
          </a:xfrm>
          <a:prstGeom prst="ellipse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71247" y="319773"/>
            <a:ext cx="203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Appalachian</a:t>
            </a:r>
          </a:p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Mountains</a:t>
            </a:r>
            <a:endParaRPr lang="en-US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CCF3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6" y="309987"/>
            <a:ext cx="8107526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551" y="2966742"/>
            <a:ext cx="4422843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8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0800000">
            <a:off x="0" y="-14314"/>
            <a:ext cx="12192000" cy="68723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64ADA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CCF3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1828, gold was discovered in this area of the mountain range and put the town of Dahlonega on the map.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Today, tourists visit the Appalachian Mountains to enjoy the region’s beautiful views and recreational activities.</a:t>
            </a: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8220" y="68701"/>
            <a:ext cx="115114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EC2238"/>
                </a:solidFill>
                <a:effectLst>
                  <a:glow rad="101600">
                    <a:srgbClr val="64ADA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Appalachian Mtns.</a:t>
            </a:r>
            <a:endParaRPr lang="en-US" sz="11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EC2238"/>
              </a:solidFill>
              <a:effectLst>
                <a:glow rad="101600">
                  <a:srgbClr val="64ADA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CCF3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2" y="1128687"/>
            <a:ext cx="1168400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74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0800000">
            <a:off x="0" y="-14314"/>
            <a:ext cx="12192000" cy="68723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64ADA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CCF3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Chattahoochee River begins in the Blue Ridge Mountains and flows southwest toward Alabama and the Gulf of Mexico.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Chattahoochee is an important source of water for Georgia, as well as for Alabama and Florida.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53" y="68701"/>
            <a:ext cx="119560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EC2238"/>
                </a:solidFill>
                <a:effectLst>
                  <a:glow rad="101600">
                    <a:srgbClr val="64ADA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Chattahoochee River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EC2238"/>
              </a:solidFill>
              <a:effectLst>
                <a:glow rad="101600">
                  <a:srgbClr val="64ADA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0800000">
            <a:off x="0" y="-14314"/>
            <a:ext cx="12192000" cy="68723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64ADA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CCF3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There are many different physical features in the Georgia.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Physical features include bodies of water, deserts, mountain ranges, and other landforms.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are created by nature; they are not man-made.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1256" y="68701"/>
            <a:ext cx="110253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EC2238"/>
                </a:solidFill>
                <a:effectLst>
                  <a:glow rad="101600">
                    <a:srgbClr val="64ADA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Physical </a:t>
            </a:r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EC2238"/>
                </a:solidFill>
                <a:effectLst>
                  <a:glow rad="101600">
                    <a:srgbClr val="64ADA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Features</a:t>
            </a:r>
            <a:endParaRPr lang="en-US" sz="11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EC2238"/>
              </a:solidFill>
              <a:effectLst>
                <a:glow rad="101600">
                  <a:srgbClr val="64ADA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75" y="-3110"/>
            <a:ext cx="12192000" cy="6858000"/>
          </a:xfrm>
          <a:prstGeom prst="rect">
            <a:avLst/>
          </a:prstGeom>
          <a:solidFill>
            <a:srgbClr val="CCF3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98404" y="0"/>
            <a:ext cx="7198871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56" y="231124"/>
            <a:ext cx="5770768" cy="63957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092184" y="532263"/>
            <a:ext cx="1844592" cy="5609230"/>
          </a:xfrm>
          <a:custGeom>
            <a:avLst/>
            <a:gdLst>
              <a:gd name="connsiteX0" fmla="*/ 1653523 w 1844592"/>
              <a:gd name="connsiteY0" fmla="*/ 0 h 5609230"/>
              <a:gd name="connsiteX1" fmla="*/ 1680819 w 1844592"/>
              <a:gd name="connsiteY1" fmla="*/ 68238 h 5609230"/>
              <a:gd name="connsiteX2" fmla="*/ 1708115 w 1844592"/>
              <a:gd name="connsiteY2" fmla="*/ 109182 h 5609230"/>
              <a:gd name="connsiteX3" fmla="*/ 1735410 w 1844592"/>
              <a:gd name="connsiteY3" fmla="*/ 191068 h 5609230"/>
              <a:gd name="connsiteX4" fmla="*/ 1749058 w 1844592"/>
              <a:gd name="connsiteY4" fmla="*/ 232012 h 5609230"/>
              <a:gd name="connsiteX5" fmla="*/ 1790001 w 1844592"/>
              <a:gd name="connsiteY5" fmla="*/ 259307 h 5609230"/>
              <a:gd name="connsiteX6" fmla="*/ 1830944 w 1844592"/>
              <a:gd name="connsiteY6" fmla="*/ 341194 h 5609230"/>
              <a:gd name="connsiteX7" fmla="*/ 1844592 w 1844592"/>
              <a:gd name="connsiteY7" fmla="*/ 382137 h 5609230"/>
              <a:gd name="connsiteX8" fmla="*/ 1803649 w 1844592"/>
              <a:gd name="connsiteY8" fmla="*/ 477671 h 5609230"/>
              <a:gd name="connsiteX9" fmla="*/ 1790001 w 1844592"/>
              <a:gd name="connsiteY9" fmla="*/ 518615 h 5609230"/>
              <a:gd name="connsiteX10" fmla="*/ 1721762 w 1844592"/>
              <a:gd name="connsiteY10" fmla="*/ 600501 h 5609230"/>
              <a:gd name="connsiteX11" fmla="*/ 1680819 w 1844592"/>
              <a:gd name="connsiteY11" fmla="*/ 627797 h 5609230"/>
              <a:gd name="connsiteX12" fmla="*/ 1639876 w 1844592"/>
              <a:gd name="connsiteY12" fmla="*/ 641444 h 5609230"/>
              <a:gd name="connsiteX13" fmla="*/ 1598932 w 1844592"/>
              <a:gd name="connsiteY13" fmla="*/ 627797 h 5609230"/>
              <a:gd name="connsiteX14" fmla="*/ 1585285 w 1844592"/>
              <a:gd name="connsiteY14" fmla="*/ 696036 h 5609230"/>
              <a:gd name="connsiteX15" fmla="*/ 1557989 w 1844592"/>
              <a:gd name="connsiteY15" fmla="*/ 736979 h 5609230"/>
              <a:gd name="connsiteX16" fmla="*/ 1517046 w 1844592"/>
              <a:gd name="connsiteY16" fmla="*/ 750627 h 5609230"/>
              <a:gd name="connsiteX17" fmla="*/ 1421512 w 1844592"/>
              <a:gd name="connsiteY17" fmla="*/ 764274 h 5609230"/>
              <a:gd name="connsiteX18" fmla="*/ 1407864 w 1844592"/>
              <a:gd name="connsiteY18" fmla="*/ 805218 h 5609230"/>
              <a:gd name="connsiteX19" fmla="*/ 1394216 w 1844592"/>
              <a:gd name="connsiteY19" fmla="*/ 887104 h 5609230"/>
              <a:gd name="connsiteX20" fmla="*/ 1353273 w 1844592"/>
              <a:gd name="connsiteY20" fmla="*/ 914400 h 5609230"/>
              <a:gd name="connsiteX21" fmla="*/ 1325977 w 1844592"/>
              <a:gd name="connsiteY21" fmla="*/ 996286 h 5609230"/>
              <a:gd name="connsiteX22" fmla="*/ 1312329 w 1844592"/>
              <a:gd name="connsiteY22" fmla="*/ 1091821 h 5609230"/>
              <a:gd name="connsiteX23" fmla="*/ 1107613 w 1844592"/>
              <a:gd name="connsiteY23" fmla="*/ 1132764 h 5609230"/>
              <a:gd name="connsiteX24" fmla="*/ 1066670 w 1844592"/>
              <a:gd name="connsiteY24" fmla="*/ 1146412 h 5609230"/>
              <a:gd name="connsiteX25" fmla="*/ 943840 w 1844592"/>
              <a:gd name="connsiteY25" fmla="*/ 1160059 h 5609230"/>
              <a:gd name="connsiteX26" fmla="*/ 916544 w 1844592"/>
              <a:gd name="connsiteY26" fmla="*/ 1269241 h 5609230"/>
              <a:gd name="connsiteX27" fmla="*/ 861953 w 1844592"/>
              <a:gd name="connsiteY27" fmla="*/ 1351128 h 5609230"/>
              <a:gd name="connsiteX28" fmla="*/ 834658 w 1844592"/>
              <a:gd name="connsiteY28" fmla="*/ 1392071 h 5609230"/>
              <a:gd name="connsiteX29" fmla="*/ 793715 w 1844592"/>
              <a:gd name="connsiteY29" fmla="*/ 1419367 h 5609230"/>
              <a:gd name="connsiteX30" fmla="*/ 725476 w 1844592"/>
              <a:gd name="connsiteY30" fmla="*/ 1487606 h 5609230"/>
              <a:gd name="connsiteX31" fmla="*/ 698180 w 1844592"/>
              <a:gd name="connsiteY31" fmla="*/ 1528549 h 5609230"/>
              <a:gd name="connsiteX32" fmla="*/ 657237 w 1844592"/>
              <a:gd name="connsiteY32" fmla="*/ 1542197 h 5609230"/>
              <a:gd name="connsiteX33" fmla="*/ 575350 w 1844592"/>
              <a:gd name="connsiteY33" fmla="*/ 1596788 h 5609230"/>
              <a:gd name="connsiteX34" fmla="*/ 493464 w 1844592"/>
              <a:gd name="connsiteY34" fmla="*/ 1624083 h 5609230"/>
              <a:gd name="connsiteX35" fmla="*/ 452520 w 1844592"/>
              <a:gd name="connsiteY35" fmla="*/ 1637731 h 5609230"/>
              <a:gd name="connsiteX36" fmla="*/ 397929 w 1844592"/>
              <a:gd name="connsiteY36" fmla="*/ 1719618 h 5609230"/>
              <a:gd name="connsiteX37" fmla="*/ 452520 w 1844592"/>
              <a:gd name="connsiteY37" fmla="*/ 1801504 h 5609230"/>
              <a:gd name="connsiteX38" fmla="*/ 329691 w 1844592"/>
              <a:gd name="connsiteY38" fmla="*/ 1869743 h 5609230"/>
              <a:gd name="connsiteX39" fmla="*/ 288747 w 1844592"/>
              <a:gd name="connsiteY39" fmla="*/ 1883391 h 5609230"/>
              <a:gd name="connsiteX40" fmla="*/ 247804 w 1844592"/>
              <a:gd name="connsiteY40" fmla="*/ 1897038 h 5609230"/>
              <a:gd name="connsiteX41" fmla="*/ 220509 w 1844592"/>
              <a:gd name="connsiteY41" fmla="*/ 1937982 h 5609230"/>
              <a:gd name="connsiteX42" fmla="*/ 179565 w 1844592"/>
              <a:gd name="connsiteY42" fmla="*/ 2060812 h 5609230"/>
              <a:gd name="connsiteX43" fmla="*/ 165917 w 1844592"/>
              <a:gd name="connsiteY43" fmla="*/ 2101755 h 5609230"/>
              <a:gd name="connsiteX44" fmla="*/ 152270 w 1844592"/>
              <a:gd name="connsiteY44" fmla="*/ 2142698 h 5609230"/>
              <a:gd name="connsiteX45" fmla="*/ 193213 w 1844592"/>
              <a:gd name="connsiteY45" fmla="*/ 2169994 h 5609230"/>
              <a:gd name="connsiteX46" fmla="*/ 234156 w 1844592"/>
              <a:gd name="connsiteY46" fmla="*/ 2183641 h 5609230"/>
              <a:gd name="connsiteX47" fmla="*/ 247804 w 1844592"/>
              <a:gd name="connsiteY47" fmla="*/ 2224585 h 5609230"/>
              <a:gd name="connsiteX48" fmla="*/ 234156 w 1844592"/>
              <a:gd name="connsiteY48" fmla="*/ 2265528 h 5609230"/>
              <a:gd name="connsiteX49" fmla="*/ 193213 w 1844592"/>
              <a:gd name="connsiteY49" fmla="*/ 2292824 h 5609230"/>
              <a:gd name="connsiteX50" fmla="*/ 111326 w 1844592"/>
              <a:gd name="connsiteY50" fmla="*/ 2347415 h 5609230"/>
              <a:gd name="connsiteX51" fmla="*/ 84031 w 1844592"/>
              <a:gd name="connsiteY51" fmla="*/ 2388358 h 5609230"/>
              <a:gd name="connsiteX52" fmla="*/ 29440 w 1844592"/>
              <a:gd name="connsiteY52" fmla="*/ 2442949 h 5609230"/>
              <a:gd name="connsiteX53" fmla="*/ 43088 w 1844592"/>
              <a:gd name="connsiteY53" fmla="*/ 2647665 h 5609230"/>
              <a:gd name="connsiteX54" fmla="*/ 70383 w 1844592"/>
              <a:gd name="connsiteY54" fmla="*/ 2688609 h 5609230"/>
              <a:gd name="connsiteX55" fmla="*/ 84031 w 1844592"/>
              <a:gd name="connsiteY55" fmla="*/ 2729552 h 5609230"/>
              <a:gd name="connsiteX56" fmla="*/ 97679 w 1844592"/>
              <a:gd name="connsiteY56" fmla="*/ 2838734 h 5609230"/>
              <a:gd name="connsiteX57" fmla="*/ 152270 w 1844592"/>
              <a:gd name="connsiteY57" fmla="*/ 2920621 h 5609230"/>
              <a:gd name="connsiteX58" fmla="*/ 165917 w 1844592"/>
              <a:gd name="connsiteY58" fmla="*/ 2975212 h 5609230"/>
              <a:gd name="connsiteX59" fmla="*/ 193213 w 1844592"/>
              <a:gd name="connsiteY59" fmla="*/ 3057098 h 5609230"/>
              <a:gd name="connsiteX60" fmla="*/ 206861 w 1844592"/>
              <a:gd name="connsiteY60" fmla="*/ 3166280 h 5609230"/>
              <a:gd name="connsiteX61" fmla="*/ 220509 w 1844592"/>
              <a:gd name="connsiteY61" fmla="*/ 3207224 h 5609230"/>
              <a:gd name="connsiteX62" fmla="*/ 193213 w 1844592"/>
              <a:gd name="connsiteY62" fmla="*/ 3343701 h 5609230"/>
              <a:gd name="connsiteX63" fmla="*/ 165917 w 1844592"/>
              <a:gd name="connsiteY63" fmla="*/ 3384644 h 5609230"/>
              <a:gd name="connsiteX64" fmla="*/ 179565 w 1844592"/>
              <a:gd name="connsiteY64" fmla="*/ 3425588 h 5609230"/>
              <a:gd name="connsiteX65" fmla="*/ 275100 w 1844592"/>
              <a:gd name="connsiteY65" fmla="*/ 3452883 h 5609230"/>
              <a:gd name="connsiteX66" fmla="*/ 302395 w 1844592"/>
              <a:gd name="connsiteY66" fmla="*/ 3493827 h 5609230"/>
              <a:gd name="connsiteX67" fmla="*/ 316043 w 1844592"/>
              <a:gd name="connsiteY67" fmla="*/ 3534770 h 5609230"/>
              <a:gd name="connsiteX68" fmla="*/ 275100 w 1844592"/>
              <a:gd name="connsiteY68" fmla="*/ 3657600 h 5609230"/>
              <a:gd name="connsiteX69" fmla="*/ 152270 w 1844592"/>
              <a:gd name="connsiteY69" fmla="*/ 3712191 h 5609230"/>
              <a:gd name="connsiteX70" fmla="*/ 111326 w 1844592"/>
              <a:gd name="connsiteY70" fmla="*/ 3725838 h 5609230"/>
              <a:gd name="connsiteX71" fmla="*/ 97679 w 1844592"/>
              <a:gd name="connsiteY71" fmla="*/ 3944203 h 5609230"/>
              <a:gd name="connsiteX72" fmla="*/ 111326 w 1844592"/>
              <a:gd name="connsiteY72" fmla="*/ 4067033 h 5609230"/>
              <a:gd name="connsiteX73" fmla="*/ 124974 w 1844592"/>
              <a:gd name="connsiteY73" fmla="*/ 4107976 h 5609230"/>
              <a:gd name="connsiteX74" fmla="*/ 138622 w 1844592"/>
              <a:gd name="connsiteY74" fmla="*/ 4162567 h 5609230"/>
              <a:gd name="connsiteX75" fmla="*/ 193213 w 1844592"/>
              <a:gd name="connsiteY75" fmla="*/ 4271749 h 5609230"/>
              <a:gd name="connsiteX76" fmla="*/ 206861 w 1844592"/>
              <a:gd name="connsiteY76" fmla="*/ 4312692 h 5609230"/>
              <a:gd name="connsiteX77" fmla="*/ 165917 w 1844592"/>
              <a:gd name="connsiteY77" fmla="*/ 4394579 h 5609230"/>
              <a:gd name="connsiteX78" fmla="*/ 138622 w 1844592"/>
              <a:gd name="connsiteY78" fmla="*/ 4490113 h 5609230"/>
              <a:gd name="connsiteX79" fmla="*/ 124974 w 1844592"/>
              <a:gd name="connsiteY79" fmla="*/ 4531056 h 5609230"/>
              <a:gd name="connsiteX80" fmla="*/ 97679 w 1844592"/>
              <a:gd name="connsiteY80" fmla="*/ 4749421 h 5609230"/>
              <a:gd name="connsiteX81" fmla="*/ 70383 w 1844592"/>
              <a:gd name="connsiteY81" fmla="*/ 4790364 h 5609230"/>
              <a:gd name="connsiteX82" fmla="*/ 29440 w 1844592"/>
              <a:gd name="connsiteY82" fmla="*/ 4817659 h 5609230"/>
              <a:gd name="connsiteX83" fmla="*/ 15792 w 1844592"/>
              <a:gd name="connsiteY83" fmla="*/ 4981433 h 5609230"/>
              <a:gd name="connsiteX84" fmla="*/ 97679 w 1844592"/>
              <a:gd name="connsiteY84" fmla="*/ 5022376 h 5609230"/>
              <a:gd name="connsiteX85" fmla="*/ 111326 w 1844592"/>
              <a:gd name="connsiteY85" fmla="*/ 5063319 h 5609230"/>
              <a:gd name="connsiteX86" fmla="*/ 138622 w 1844592"/>
              <a:gd name="connsiteY86" fmla="*/ 5104262 h 5609230"/>
              <a:gd name="connsiteX87" fmla="*/ 220509 w 1844592"/>
              <a:gd name="connsiteY87" fmla="*/ 5240740 h 5609230"/>
              <a:gd name="connsiteX88" fmla="*/ 261452 w 1844592"/>
              <a:gd name="connsiteY88" fmla="*/ 5527343 h 5609230"/>
              <a:gd name="connsiteX89" fmla="*/ 275100 w 1844592"/>
              <a:gd name="connsiteY89" fmla="*/ 5568286 h 5609230"/>
              <a:gd name="connsiteX90" fmla="*/ 302395 w 1844592"/>
              <a:gd name="connsiteY90" fmla="*/ 5609230 h 560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844592" h="5609230">
                <a:moveTo>
                  <a:pt x="1653523" y="0"/>
                </a:moveTo>
                <a:cubicBezTo>
                  <a:pt x="1662622" y="22746"/>
                  <a:pt x="1669863" y="46326"/>
                  <a:pt x="1680819" y="68238"/>
                </a:cubicBezTo>
                <a:cubicBezTo>
                  <a:pt x="1688155" y="82909"/>
                  <a:pt x="1701453" y="94193"/>
                  <a:pt x="1708115" y="109182"/>
                </a:cubicBezTo>
                <a:cubicBezTo>
                  <a:pt x="1719800" y="135474"/>
                  <a:pt x="1726312" y="163773"/>
                  <a:pt x="1735410" y="191068"/>
                </a:cubicBezTo>
                <a:cubicBezTo>
                  <a:pt x="1739959" y="204716"/>
                  <a:pt x="1737088" y="224032"/>
                  <a:pt x="1749058" y="232012"/>
                </a:cubicBezTo>
                <a:lnTo>
                  <a:pt x="1790001" y="259307"/>
                </a:lnTo>
                <a:cubicBezTo>
                  <a:pt x="1824305" y="362218"/>
                  <a:pt x="1778031" y="235367"/>
                  <a:pt x="1830944" y="341194"/>
                </a:cubicBezTo>
                <a:cubicBezTo>
                  <a:pt x="1837378" y="354061"/>
                  <a:pt x="1840043" y="368489"/>
                  <a:pt x="1844592" y="382137"/>
                </a:cubicBezTo>
                <a:cubicBezTo>
                  <a:pt x="1816187" y="495754"/>
                  <a:pt x="1850774" y="383420"/>
                  <a:pt x="1803649" y="477671"/>
                </a:cubicBezTo>
                <a:cubicBezTo>
                  <a:pt x="1797215" y="490538"/>
                  <a:pt x="1796435" y="505748"/>
                  <a:pt x="1790001" y="518615"/>
                </a:cubicBezTo>
                <a:cubicBezTo>
                  <a:pt x="1774664" y="549290"/>
                  <a:pt x="1747635" y="578940"/>
                  <a:pt x="1721762" y="600501"/>
                </a:cubicBezTo>
                <a:cubicBezTo>
                  <a:pt x="1709161" y="611002"/>
                  <a:pt x="1695490" y="620462"/>
                  <a:pt x="1680819" y="627797"/>
                </a:cubicBezTo>
                <a:cubicBezTo>
                  <a:pt x="1667952" y="634231"/>
                  <a:pt x="1653524" y="636895"/>
                  <a:pt x="1639876" y="641444"/>
                </a:cubicBezTo>
                <a:cubicBezTo>
                  <a:pt x="1626228" y="636895"/>
                  <a:pt x="1609104" y="617624"/>
                  <a:pt x="1598932" y="627797"/>
                </a:cubicBezTo>
                <a:cubicBezTo>
                  <a:pt x="1582530" y="644200"/>
                  <a:pt x="1593430" y="674316"/>
                  <a:pt x="1585285" y="696036"/>
                </a:cubicBezTo>
                <a:cubicBezTo>
                  <a:pt x="1579526" y="711394"/>
                  <a:pt x="1570797" y="726732"/>
                  <a:pt x="1557989" y="736979"/>
                </a:cubicBezTo>
                <a:cubicBezTo>
                  <a:pt x="1546755" y="745966"/>
                  <a:pt x="1531153" y="747806"/>
                  <a:pt x="1517046" y="750627"/>
                </a:cubicBezTo>
                <a:cubicBezTo>
                  <a:pt x="1485503" y="756936"/>
                  <a:pt x="1453357" y="759725"/>
                  <a:pt x="1421512" y="764274"/>
                </a:cubicBezTo>
                <a:cubicBezTo>
                  <a:pt x="1416963" y="777922"/>
                  <a:pt x="1410985" y="791174"/>
                  <a:pt x="1407864" y="805218"/>
                </a:cubicBezTo>
                <a:cubicBezTo>
                  <a:pt x="1401861" y="832231"/>
                  <a:pt x="1406591" y="862354"/>
                  <a:pt x="1394216" y="887104"/>
                </a:cubicBezTo>
                <a:cubicBezTo>
                  <a:pt x="1386881" y="901775"/>
                  <a:pt x="1366921" y="905301"/>
                  <a:pt x="1353273" y="914400"/>
                </a:cubicBezTo>
                <a:cubicBezTo>
                  <a:pt x="1344174" y="941695"/>
                  <a:pt x="1330046" y="967803"/>
                  <a:pt x="1325977" y="996286"/>
                </a:cubicBezTo>
                <a:cubicBezTo>
                  <a:pt x="1321428" y="1028131"/>
                  <a:pt x="1332078" y="1066429"/>
                  <a:pt x="1312329" y="1091821"/>
                </a:cubicBezTo>
                <a:cubicBezTo>
                  <a:pt x="1289444" y="1121245"/>
                  <a:pt x="1118605" y="1131543"/>
                  <a:pt x="1107613" y="1132764"/>
                </a:cubicBezTo>
                <a:cubicBezTo>
                  <a:pt x="1093965" y="1137313"/>
                  <a:pt x="1080860" y="1144047"/>
                  <a:pt x="1066670" y="1146412"/>
                </a:cubicBezTo>
                <a:cubicBezTo>
                  <a:pt x="1026035" y="1153184"/>
                  <a:pt x="975724" y="1133973"/>
                  <a:pt x="943840" y="1160059"/>
                </a:cubicBezTo>
                <a:cubicBezTo>
                  <a:pt x="914806" y="1183814"/>
                  <a:pt x="937353" y="1238027"/>
                  <a:pt x="916544" y="1269241"/>
                </a:cubicBezTo>
                <a:lnTo>
                  <a:pt x="861953" y="1351128"/>
                </a:lnTo>
                <a:cubicBezTo>
                  <a:pt x="852855" y="1364776"/>
                  <a:pt x="848306" y="1382972"/>
                  <a:pt x="834658" y="1392071"/>
                </a:cubicBezTo>
                <a:lnTo>
                  <a:pt x="793715" y="1419367"/>
                </a:lnTo>
                <a:cubicBezTo>
                  <a:pt x="720926" y="1528548"/>
                  <a:pt x="816461" y="1396621"/>
                  <a:pt x="725476" y="1487606"/>
                </a:cubicBezTo>
                <a:cubicBezTo>
                  <a:pt x="713878" y="1499204"/>
                  <a:pt x="710988" y="1518302"/>
                  <a:pt x="698180" y="1528549"/>
                </a:cubicBezTo>
                <a:cubicBezTo>
                  <a:pt x="686946" y="1537536"/>
                  <a:pt x="669813" y="1535211"/>
                  <a:pt x="657237" y="1542197"/>
                </a:cubicBezTo>
                <a:cubicBezTo>
                  <a:pt x="628560" y="1558129"/>
                  <a:pt x="606472" y="1586414"/>
                  <a:pt x="575350" y="1596788"/>
                </a:cubicBezTo>
                <a:lnTo>
                  <a:pt x="493464" y="1624083"/>
                </a:lnTo>
                <a:lnTo>
                  <a:pt x="452520" y="1637731"/>
                </a:lnTo>
                <a:cubicBezTo>
                  <a:pt x="434323" y="1665027"/>
                  <a:pt x="379732" y="1692322"/>
                  <a:pt x="397929" y="1719618"/>
                </a:cubicBezTo>
                <a:lnTo>
                  <a:pt x="452520" y="1801504"/>
                </a:lnTo>
                <a:cubicBezTo>
                  <a:pt x="391232" y="1862792"/>
                  <a:pt x="429887" y="1836344"/>
                  <a:pt x="329691" y="1869743"/>
                </a:cubicBezTo>
                <a:lnTo>
                  <a:pt x="288747" y="1883391"/>
                </a:lnTo>
                <a:lnTo>
                  <a:pt x="247804" y="1897038"/>
                </a:lnTo>
                <a:cubicBezTo>
                  <a:pt x="238706" y="1910686"/>
                  <a:pt x="227171" y="1922993"/>
                  <a:pt x="220509" y="1937982"/>
                </a:cubicBezTo>
                <a:cubicBezTo>
                  <a:pt x="220505" y="1937991"/>
                  <a:pt x="186390" y="2040336"/>
                  <a:pt x="179565" y="2060812"/>
                </a:cubicBezTo>
                <a:lnTo>
                  <a:pt x="165917" y="2101755"/>
                </a:lnTo>
                <a:lnTo>
                  <a:pt x="152270" y="2142698"/>
                </a:lnTo>
                <a:cubicBezTo>
                  <a:pt x="165918" y="2151797"/>
                  <a:pt x="178542" y="2162659"/>
                  <a:pt x="193213" y="2169994"/>
                </a:cubicBezTo>
                <a:cubicBezTo>
                  <a:pt x="206080" y="2176428"/>
                  <a:pt x="223984" y="2173469"/>
                  <a:pt x="234156" y="2183641"/>
                </a:cubicBezTo>
                <a:cubicBezTo>
                  <a:pt x="244329" y="2193814"/>
                  <a:pt x="243255" y="2210937"/>
                  <a:pt x="247804" y="2224585"/>
                </a:cubicBezTo>
                <a:cubicBezTo>
                  <a:pt x="243255" y="2238233"/>
                  <a:pt x="243143" y="2254294"/>
                  <a:pt x="234156" y="2265528"/>
                </a:cubicBezTo>
                <a:cubicBezTo>
                  <a:pt x="223909" y="2278336"/>
                  <a:pt x="205814" y="2282323"/>
                  <a:pt x="193213" y="2292824"/>
                </a:cubicBezTo>
                <a:cubicBezTo>
                  <a:pt x="125060" y="2349619"/>
                  <a:pt x="183280" y="2323430"/>
                  <a:pt x="111326" y="2347415"/>
                </a:cubicBezTo>
                <a:cubicBezTo>
                  <a:pt x="102228" y="2361063"/>
                  <a:pt x="96839" y="2378111"/>
                  <a:pt x="84031" y="2388358"/>
                </a:cubicBezTo>
                <a:cubicBezTo>
                  <a:pt x="17860" y="2441295"/>
                  <a:pt x="59218" y="2353618"/>
                  <a:pt x="29440" y="2442949"/>
                </a:cubicBezTo>
                <a:cubicBezTo>
                  <a:pt x="33989" y="2511188"/>
                  <a:pt x="31845" y="2580205"/>
                  <a:pt x="43088" y="2647665"/>
                </a:cubicBezTo>
                <a:cubicBezTo>
                  <a:pt x="45785" y="2663844"/>
                  <a:pt x="63048" y="2673938"/>
                  <a:pt x="70383" y="2688609"/>
                </a:cubicBezTo>
                <a:cubicBezTo>
                  <a:pt x="76817" y="2701476"/>
                  <a:pt x="79482" y="2715904"/>
                  <a:pt x="84031" y="2729552"/>
                </a:cubicBezTo>
                <a:cubicBezTo>
                  <a:pt x="88580" y="2765946"/>
                  <a:pt x="85343" y="2804194"/>
                  <a:pt x="97679" y="2838734"/>
                </a:cubicBezTo>
                <a:cubicBezTo>
                  <a:pt x="108713" y="2869628"/>
                  <a:pt x="152270" y="2920621"/>
                  <a:pt x="152270" y="2920621"/>
                </a:cubicBezTo>
                <a:cubicBezTo>
                  <a:pt x="156819" y="2938818"/>
                  <a:pt x="160527" y="2957246"/>
                  <a:pt x="165917" y="2975212"/>
                </a:cubicBezTo>
                <a:cubicBezTo>
                  <a:pt x="174185" y="3002770"/>
                  <a:pt x="193213" y="3057098"/>
                  <a:pt x="193213" y="3057098"/>
                </a:cubicBezTo>
                <a:cubicBezTo>
                  <a:pt x="197762" y="3093492"/>
                  <a:pt x="200300" y="3130194"/>
                  <a:pt x="206861" y="3166280"/>
                </a:cubicBezTo>
                <a:cubicBezTo>
                  <a:pt x="209435" y="3180434"/>
                  <a:pt x="220509" y="3192838"/>
                  <a:pt x="220509" y="3207224"/>
                </a:cubicBezTo>
                <a:cubicBezTo>
                  <a:pt x="220509" y="3232372"/>
                  <a:pt x="210020" y="3310087"/>
                  <a:pt x="193213" y="3343701"/>
                </a:cubicBezTo>
                <a:cubicBezTo>
                  <a:pt x="185877" y="3358372"/>
                  <a:pt x="175016" y="3370996"/>
                  <a:pt x="165917" y="3384644"/>
                </a:cubicBezTo>
                <a:cubicBezTo>
                  <a:pt x="170466" y="3398292"/>
                  <a:pt x="169392" y="3415415"/>
                  <a:pt x="179565" y="3425588"/>
                </a:cubicBezTo>
                <a:cubicBezTo>
                  <a:pt x="186092" y="3432115"/>
                  <a:pt x="274626" y="3452764"/>
                  <a:pt x="275100" y="3452883"/>
                </a:cubicBezTo>
                <a:cubicBezTo>
                  <a:pt x="284198" y="3466531"/>
                  <a:pt x="295060" y="3479156"/>
                  <a:pt x="302395" y="3493827"/>
                </a:cubicBezTo>
                <a:cubicBezTo>
                  <a:pt x="308829" y="3506694"/>
                  <a:pt x="316043" y="3520384"/>
                  <a:pt x="316043" y="3534770"/>
                </a:cubicBezTo>
                <a:cubicBezTo>
                  <a:pt x="316043" y="3580516"/>
                  <a:pt x="308056" y="3624644"/>
                  <a:pt x="275100" y="3657600"/>
                </a:cubicBezTo>
                <a:cubicBezTo>
                  <a:pt x="242661" y="3690039"/>
                  <a:pt x="192805" y="3698679"/>
                  <a:pt x="152270" y="3712191"/>
                </a:cubicBezTo>
                <a:lnTo>
                  <a:pt x="111326" y="3725838"/>
                </a:lnTo>
                <a:cubicBezTo>
                  <a:pt x="106777" y="3798626"/>
                  <a:pt x="97679" y="3871273"/>
                  <a:pt x="97679" y="3944203"/>
                </a:cubicBezTo>
                <a:cubicBezTo>
                  <a:pt x="97679" y="3985398"/>
                  <a:pt x="104554" y="4026398"/>
                  <a:pt x="111326" y="4067033"/>
                </a:cubicBezTo>
                <a:cubicBezTo>
                  <a:pt x="113691" y="4081223"/>
                  <a:pt x="121022" y="4094144"/>
                  <a:pt x="124974" y="4107976"/>
                </a:cubicBezTo>
                <a:cubicBezTo>
                  <a:pt x="130127" y="4126011"/>
                  <a:pt x="134943" y="4144174"/>
                  <a:pt x="138622" y="4162567"/>
                </a:cubicBezTo>
                <a:cubicBezTo>
                  <a:pt x="158738" y="4263147"/>
                  <a:pt x="127010" y="4227613"/>
                  <a:pt x="193213" y="4271749"/>
                </a:cubicBezTo>
                <a:cubicBezTo>
                  <a:pt x="197762" y="4285397"/>
                  <a:pt x="206861" y="4298306"/>
                  <a:pt x="206861" y="4312692"/>
                </a:cubicBezTo>
                <a:cubicBezTo>
                  <a:pt x="206861" y="4340945"/>
                  <a:pt x="179718" y="4373877"/>
                  <a:pt x="165917" y="4394579"/>
                </a:cubicBezTo>
                <a:cubicBezTo>
                  <a:pt x="133190" y="4492766"/>
                  <a:pt x="172904" y="4370129"/>
                  <a:pt x="138622" y="4490113"/>
                </a:cubicBezTo>
                <a:cubicBezTo>
                  <a:pt x="134670" y="4503945"/>
                  <a:pt x="129523" y="4517408"/>
                  <a:pt x="124974" y="4531056"/>
                </a:cubicBezTo>
                <a:cubicBezTo>
                  <a:pt x="122371" y="4564899"/>
                  <a:pt x="127135" y="4690507"/>
                  <a:pt x="97679" y="4749421"/>
                </a:cubicBezTo>
                <a:cubicBezTo>
                  <a:pt x="90344" y="4764092"/>
                  <a:pt x="81981" y="4778766"/>
                  <a:pt x="70383" y="4790364"/>
                </a:cubicBezTo>
                <a:cubicBezTo>
                  <a:pt x="58785" y="4801962"/>
                  <a:pt x="43088" y="4808561"/>
                  <a:pt x="29440" y="4817659"/>
                </a:cubicBezTo>
                <a:cubicBezTo>
                  <a:pt x="8680" y="4879938"/>
                  <a:pt x="-17289" y="4915272"/>
                  <a:pt x="15792" y="4981433"/>
                </a:cubicBezTo>
                <a:cubicBezTo>
                  <a:pt x="26374" y="5002598"/>
                  <a:pt x="78302" y="5015917"/>
                  <a:pt x="97679" y="5022376"/>
                </a:cubicBezTo>
                <a:cubicBezTo>
                  <a:pt x="102228" y="5036024"/>
                  <a:pt x="104892" y="5050452"/>
                  <a:pt x="111326" y="5063319"/>
                </a:cubicBezTo>
                <a:cubicBezTo>
                  <a:pt x="118661" y="5077990"/>
                  <a:pt x="134644" y="5088349"/>
                  <a:pt x="138622" y="5104262"/>
                </a:cubicBezTo>
                <a:cubicBezTo>
                  <a:pt x="176160" y="5254413"/>
                  <a:pt x="99865" y="5216611"/>
                  <a:pt x="220509" y="5240740"/>
                </a:cubicBezTo>
                <a:cubicBezTo>
                  <a:pt x="295723" y="5353562"/>
                  <a:pt x="234763" y="5247108"/>
                  <a:pt x="261452" y="5527343"/>
                </a:cubicBezTo>
                <a:cubicBezTo>
                  <a:pt x="262816" y="5541664"/>
                  <a:pt x="268666" y="5555419"/>
                  <a:pt x="275100" y="5568286"/>
                </a:cubicBezTo>
                <a:cubicBezTo>
                  <a:pt x="282435" y="5582957"/>
                  <a:pt x="302395" y="5609230"/>
                  <a:pt x="302395" y="5609230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81636" y="1782586"/>
            <a:ext cx="209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Chattahoochee</a:t>
            </a:r>
          </a:p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River</a:t>
            </a:r>
            <a:endParaRPr lang="en-US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CCF3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92" y="214287"/>
            <a:ext cx="85344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96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0800000">
            <a:off x="0" y="-14314"/>
            <a:ext cx="12192000" cy="68723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64ADA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CCF3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the past, cities along the river used it as a source of power for mills and as a means of transportation.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Today, many man-made lakes harness water from the river for hydroelectricity, drinking water, and flood control.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is also used for recreational activities like kayaking, canoeing, and fishing.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53" y="68701"/>
            <a:ext cx="119560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EC2238"/>
                </a:solidFill>
                <a:effectLst>
                  <a:glow rad="101600">
                    <a:srgbClr val="64ADA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Chattahoochee River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EC2238"/>
              </a:solidFill>
              <a:effectLst>
                <a:glow rad="101600">
                  <a:srgbClr val="64ADA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CCF3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7" y="154382"/>
            <a:ext cx="6880936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223" y="2926409"/>
            <a:ext cx="4876800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4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0800000">
            <a:off x="0" y="-14314"/>
            <a:ext cx="12192000" cy="68723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64ADA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CCF3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Savannah River begins in the foothills of the Appalachian Mountains and is the natural boundary between Georgia and South Carolina.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flows southwest toward Savannah and empties into the Atlantic Ocean.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It’s important for shipping and trade because its deep waters and width make it possible for large ships to navigate.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5855" y="68701"/>
            <a:ext cx="96362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EC2238"/>
                </a:solidFill>
                <a:effectLst>
                  <a:glow rad="101600">
                    <a:srgbClr val="64ADA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Savannah</a:t>
            </a:r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EC2238"/>
                </a:solidFill>
                <a:effectLst>
                  <a:glow rad="101600">
                    <a:srgbClr val="64ADA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River</a:t>
            </a:r>
            <a:endParaRPr lang="en-US" sz="115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EC2238"/>
              </a:solidFill>
              <a:effectLst>
                <a:glow rad="101600">
                  <a:srgbClr val="64ADA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5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75" y="-3110"/>
            <a:ext cx="12192000" cy="6858000"/>
          </a:xfrm>
          <a:prstGeom prst="rect">
            <a:avLst/>
          </a:prstGeom>
          <a:solidFill>
            <a:srgbClr val="CCF3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98404" y="0"/>
            <a:ext cx="7198871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56" y="231124"/>
            <a:ext cx="5770768" cy="63957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808763" y="1026942"/>
            <a:ext cx="2433711" cy="3291840"/>
          </a:xfrm>
          <a:custGeom>
            <a:avLst/>
            <a:gdLst>
              <a:gd name="connsiteX0" fmla="*/ 0 w 2433711"/>
              <a:gd name="connsiteY0" fmla="*/ 0 h 3291840"/>
              <a:gd name="connsiteX1" fmla="*/ 70339 w 2433711"/>
              <a:gd name="connsiteY1" fmla="*/ 42203 h 3291840"/>
              <a:gd name="connsiteX2" fmla="*/ 98474 w 2433711"/>
              <a:gd name="connsiteY2" fmla="*/ 126609 h 3291840"/>
              <a:gd name="connsiteX3" fmla="*/ 154745 w 2433711"/>
              <a:gd name="connsiteY3" fmla="*/ 196947 h 3291840"/>
              <a:gd name="connsiteX4" fmla="*/ 211015 w 2433711"/>
              <a:gd name="connsiteY4" fmla="*/ 309489 h 3291840"/>
              <a:gd name="connsiteX5" fmla="*/ 253219 w 2433711"/>
              <a:gd name="connsiteY5" fmla="*/ 436098 h 3291840"/>
              <a:gd name="connsiteX6" fmla="*/ 295422 w 2433711"/>
              <a:gd name="connsiteY6" fmla="*/ 506436 h 3291840"/>
              <a:gd name="connsiteX7" fmla="*/ 337625 w 2433711"/>
              <a:gd name="connsiteY7" fmla="*/ 520504 h 3291840"/>
              <a:gd name="connsiteX8" fmla="*/ 407963 w 2433711"/>
              <a:gd name="connsiteY8" fmla="*/ 576775 h 3291840"/>
              <a:gd name="connsiteX9" fmla="*/ 436099 w 2433711"/>
              <a:gd name="connsiteY9" fmla="*/ 604910 h 3291840"/>
              <a:gd name="connsiteX10" fmla="*/ 478302 w 2433711"/>
              <a:gd name="connsiteY10" fmla="*/ 618978 h 3291840"/>
              <a:gd name="connsiteX11" fmla="*/ 520505 w 2433711"/>
              <a:gd name="connsiteY11" fmla="*/ 689316 h 3291840"/>
              <a:gd name="connsiteX12" fmla="*/ 562708 w 2433711"/>
              <a:gd name="connsiteY12" fmla="*/ 759655 h 3291840"/>
              <a:gd name="connsiteX13" fmla="*/ 576775 w 2433711"/>
              <a:gd name="connsiteY13" fmla="*/ 801858 h 3291840"/>
              <a:gd name="connsiteX14" fmla="*/ 618979 w 2433711"/>
              <a:gd name="connsiteY14" fmla="*/ 829993 h 3291840"/>
              <a:gd name="connsiteX15" fmla="*/ 647114 w 2433711"/>
              <a:gd name="connsiteY15" fmla="*/ 858129 h 3291840"/>
              <a:gd name="connsiteX16" fmla="*/ 661182 w 2433711"/>
              <a:gd name="connsiteY16" fmla="*/ 900332 h 3291840"/>
              <a:gd name="connsiteX17" fmla="*/ 773723 w 2433711"/>
              <a:gd name="connsiteY17" fmla="*/ 1041009 h 3291840"/>
              <a:gd name="connsiteX18" fmla="*/ 801859 w 2433711"/>
              <a:gd name="connsiteY18" fmla="*/ 1069144 h 3291840"/>
              <a:gd name="connsiteX19" fmla="*/ 886265 w 2433711"/>
              <a:gd name="connsiteY19" fmla="*/ 1125415 h 3291840"/>
              <a:gd name="connsiteX20" fmla="*/ 970671 w 2433711"/>
              <a:gd name="connsiteY20" fmla="*/ 1153550 h 3291840"/>
              <a:gd name="connsiteX21" fmla="*/ 1041009 w 2433711"/>
              <a:gd name="connsiteY21" fmla="*/ 1252024 h 3291840"/>
              <a:gd name="connsiteX22" fmla="*/ 1069145 w 2433711"/>
              <a:gd name="connsiteY22" fmla="*/ 1364566 h 3291840"/>
              <a:gd name="connsiteX23" fmla="*/ 1167619 w 2433711"/>
              <a:gd name="connsiteY23" fmla="*/ 1378633 h 3291840"/>
              <a:gd name="connsiteX24" fmla="*/ 1209822 w 2433711"/>
              <a:gd name="connsiteY24" fmla="*/ 1392701 h 3291840"/>
              <a:gd name="connsiteX25" fmla="*/ 1223889 w 2433711"/>
              <a:gd name="connsiteY25" fmla="*/ 1434904 h 3291840"/>
              <a:gd name="connsiteX26" fmla="*/ 1237957 w 2433711"/>
              <a:gd name="connsiteY26" fmla="*/ 1547446 h 3291840"/>
              <a:gd name="connsiteX27" fmla="*/ 1252025 w 2433711"/>
              <a:gd name="connsiteY27" fmla="*/ 1589649 h 3291840"/>
              <a:gd name="connsiteX28" fmla="*/ 1294228 w 2433711"/>
              <a:gd name="connsiteY28" fmla="*/ 1617784 h 3291840"/>
              <a:gd name="connsiteX29" fmla="*/ 1364566 w 2433711"/>
              <a:gd name="connsiteY29" fmla="*/ 1659987 h 3291840"/>
              <a:gd name="connsiteX30" fmla="*/ 1477108 w 2433711"/>
              <a:gd name="connsiteY30" fmla="*/ 1744393 h 3291840"/>
              <a:gd name="connsiteX31" fmla="*/ 1519311 w 2433711"/>
              <a:gd name="connsiteY31" fmla="*/ 1758461 h 3291840"/>
              <a:gd name="connsiteX32" fmla="*/ 1603717 w 2433711"/>
              <a:gd name="connsiteY32" fmla="*/ 1800664 h 3291840"/>
              <a:gd name="connsiteX33" fmla="*/ 1659988 w 2433711"/>
              <a:gd name="connsiteY33" fmla="*/ 1856935 h 3291840"/>
              <a:gd name="connsiteX34" fmla="*/ 1702191 w 2433711"/>
              <a:gd name="connsiteY34" fmla="*/ 1885070 h 3291840"/>
              <a:gd name="connsiteX35" fmla="*/ 1800665 w 2433711"/>
              <a:gd name="connsiteY35" fmla="*/ 1969476 h 3291840"/>
              <a:gd name="connsiteX36" fmla="*/ 1842868 w 2433711"/>
              <a:gd name="connsiteY36" fmla="*/ 2138289 h 3291840"/>
              <a:gd name="connsiteX37" fmla="*/ 1856935 w 2433711"/>
              <a:gd name="connsiteY37" fmla="*/ 2180492 h 3291840"/>
              <a:gd name="connsiteX38" fmla="*/ 1871003 w 2433711"/>
              <a:gd name="connsiteY38" fmla="*/ 2264898 h 3291840"/>
              <a:gd name="connsiteX39" fmla="*/ 1856935 w 2433711"/>
              <a:gd name="connsiteY39" fmla="*/ 2475913 h 3291840"/>
              <a:gd name="connsiteX40" fmla="*/ 1828800 w 2433711"/>
              <a:gd name="connsiteY40" fmla="*/ 2433710 h 3291840"/>
              <a:gd name="connsiteX41" fmla="*/ 1856935 w 2433711"/>
              <a:gd name="connsiteY41" fmla="*/ 2391507 h 3291840"/>
              <a:gd name="connsiteX42" fmla="*/ 1871003 w 2433711"/>
              <a:gd name="connsiteY42" fmla="*/ 2349304 h 3291840"/>
              <a:gd name="connsiteX43" fmla="*/ 1899139 w 2433711"/>
              <a:gd name="connsiteY43" fmla="*/ 2518116 h 3291840"/>
              <a:gd name="connsiteX44" fmla="*/ 1927274 w 2433711"/>
              <a:gd name="connsiteY44" fmla="*/ 2546252 h 3291840"/>
              <a:gd name="connsiteX45" fmla="*/ 1969477 w 2433711"/>
              <a:gd name="connsiteY45" fmla="*/ 2574387 h 3291840"/>
              <a:gd name="connsiteX46" fmla="*/ 2053883 w 2433711"/>
              <a:gd name="connsiteY46" fmla="*/ 2602523 h 3291840"/>
              <a:gd name="connsiteX47" fmla="*/ 2082019 w 2433711"/>
              <a:gd name="connsiteY47" fmla="*/ 2630658 h 3291840"/>
              <a:gd name="connsiteX48" fmla="*/ 2096086 w 2433711"/>
              <a:gd name="connsiteY48" fmla="*/ 2672861 h 3291840"/>
              <a:gd name="connsiteX49" fmla="*/ 2124222 w 2433711"/>
              <a:gd name="connsiteY49" fmla="*/ 2799470 h 3291840"/>
              <a:gd name="connsiteX50" fmla="*/ 2152357 w 2433711"/>
              <a:gd name="connsiteY50" fmla="*/ 2827606 h 3291840"/>
              <a:gd name="connsiteX51" fmla="*/ 2180492 w 2433711"/>
              <a:gd name="connsiteY51" fmla="*/ 3066756 h 3291840"/>
              <a:gd name="connsiteX52" fmla="*/ 2194560 w 2433711"/>
              <a:gd name="connsiteY52" fmla="*/ 3108960 h 3291840"/>
              <a:gd name="connsiteX53" fmla="*/ 2208628 w 2433711"/>
              <a:gd name="connsiteY53" fmla="*/ 3193366 h 3291840"/>
              <a:gd name="connsiteX54" fmla="*/ 2293034 w 2433711"/>
              <a:gd name="connsiteY54" fmla="*/ 3221501 h 3291840"/>
              <a:gd name="connsiteX55" fmla="*/ 2335237 w 2433711"/>
              <a:gd name="connsiteY55" fmla="*/ 3235569 h 3291840"/>
              <a:gd name="connsiteX56" fmla="*/ 2377440 w 2433711"/>
              <a:gd name="connsiteY56" fmla="*/ 3249636 h 3291840"/>
              <a:gd name="connsiteX57" fmla="*/ 2433711 w 2433711"/>
              <a:gd name="connsiteY57" fmla="*/ 3291840 h 329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433711" h="3291840">
                <a:moveTo>
                  <a:pt x="0" y="0"/>
                </a:moveTo>
                <a:cubicBezTo>
                  <a:pt x="23446" y="14068"/>
                  <a:pt x="53552" y="20620"/>
                  <a:pt x="70339" y="42203"/>
                </a:cubicBezTo>
                <a:cubicBezTo>
                  <a:pt x="88547" y="65613"/>
                  <a:pt x="82023" y="101933"/>
                  <a:pt x="98474" y="126609"/>
                </a:cubicBezTo>
                <a:cubicBezTo>
                  <a:pt x="133966" y="179848"/>
                  <a:pt x="114654" y="156857"/>
                  <a:pt x="154745" y="196947"/>
                </a:cubicBezTo>
                <a:cubicBezTo>
                  <a:pt x="187074" y="293936"/>
                  <a:pt x="161910" y="260382"/>
                  <a:pt x="211015" y="309489"/>
                </a:cubicBezTo>
                <a:lnTo>
                  <a:pt x="253219" y="436098"/>
                </a:lnTo>
                <a:cubicBezTo>
                  <a:pt x="264285" y="469296"/>
                  <a:pt x="263236" y="487125"/>
                  <a:pt x="295422" y="506436"/>
                </a:cubicBezTo>
                <a:cubicBezTo>
                  <a:pt x="308138" y="514065"/>
                  <a:pt x="323557" y="515815"/>
                  <a:pt x="337625" y="520504"/>
                </a:cubicBezTo>
                <a:cubicBezTo>
                  <a:pt x="405549" y="588430"/>
                  <a:pt x="319244" y="505801"/>
                  <a:pt x="407963" y="576775"/>
                </a:cubicBezTo>
                <a:cubicBezTo>
                  <a:pt x="418320" y="585060"/>
                  <a:pt x="424726" y="598086"/>
                  <a:pt x="436099" y="604910"/>
                </a:cubicBezTo>
                <a:cubicBezTo>
                  <a:pt x="448815" y="612539"/>
                  <a:pt x="464234" y="614289"/>
                  <a:pt x="478302" y="618978"/>
                </a:cubicBezTo>
                <a:cubicBezTo>
                  <a:pt x="518153" y="738535"/>
                  <a:pt x="462573" y="592762"/>
                  <a:pt x="520505" y="689316"/>
                </a:cubicBezTo>
                <a:cubicBezTo>
                  <a:pt x="575290" y="780626"/>
                  <a:pt x="491418" y="688368"/>
                  <a:pt x="562708" y="759655"/>
                </a:cubicBezTo>
                <a:cubicBezTo>
                  <a:pt x="567397" y="773723"/>
                  <a:pt x="567512" y="790279"/>
                  <a:pt x="576775" y="801858"/>
                </a:cubicBezTo>
                <a:cubicBezTo>
                  <a:pt x="587337" y="815060"/>
                  <a:pt x="605776" y="819431"/>
                  <a:pt x="618979" y="829993"/>
                </a:cubicBezTo>
                <a:cubicBezTo>
                  <a:pt x="629336" y="838278"/>
                  <a:pt x="637736" y="848750"/>
                  <a:pt x="647114" y="858129"/>
                </a:cubicBezTo>
                <a:cubicBezTo>
                  <a:pt x="651803" y="872197"/>
                  <a:pt x="653981" y="887369"/>
                  <a:pt x="661182" y="900332"/>
                </a:cubicBezTo>
                <a:cubicBezTo>
                  <a:pt x="705547" y="980189"/>
                  <a:pt x="714424" y="981710"/>
                  <a:pt x="773723" y="1041009"/>
                </a:cubicBezTo>
                <a:cubicBezTo>
                  <a:pt x="783102" y="1050387"/>
                  <a:pt x="790823" y="1061787"/>
                  <a:pt x="801859" y="1069144"/>
                </a:cubicBezTo>
                <a:cubicBezTo>
                  <a:pt x="829994" y="1087901"/>
                  <a:pt x="854186" y="1114722"/>
                  <a:pt x="886265" y="1125415"/>
                </a:cubicBezTo>
                <a:lnTo>
                  <a:pt x="970671" y="1153550"/>
                </a:lnTo>
                <a:cubicBezTo>
                  <a:pt x="1027387" y="1210266"/>
                  <a:pt x="1024167" y="1190268"/>
                  <a:pt x="1041009" y="1252024"/>
                </a:cubicBezTo>
                <a:cubicBezTo>
                  <a:pt x="1051183" y="1289330"/>
                  <a:pt x="1030865" y="1359098"/>
                  <a:pt x="1069145" y="1364566"/>
                </a:cubicBezTo>
                <a:lnTo>
                  <a:pt x="1167619" y="1378633"/>
                </a:lnTo>
                <a:cubicBezTo>
                  <a:pt x="1181687" y="1383322"/>
                  <a:pt x="1199337" y="1382215"/>
                  <a:pt x="1209822" y="1392701"/>
                </a:cubicBezTo>
                <a:cubicBezTo>
                  <a:pt x="1220307" y="1403186"/>
                  <a:pt x="1221236" y="1420315"/>
                  <a:pt x="1223889" y="1434904"/>
                </a:cubicBezTo>
                <a:cubicBezTo>
                  <a:pt x="1230652" y="1472100"/>
                  <a:pt x="1231194" y="1510250"/>
                  <a:pt x="1237957" y="1547446"/>
                </a:cubicBezTo>
                <a:cubicBezTo>
                  <a:pt x="1240610" y="1562035"/>
                  <a:pt x="1242762" y="1578070"/>
                  <a:pt x="1252025" y="1589649"/>
                </a:cubicBezTo>
                <a:cubicBezTo>
                  <a:pt x="1262587" y="1602851"/>
                  <a:pt x="1281026" y="1607222"/>
                  <a:pt x="1294228" y="1617784"/>
                </a:cubicBezTo>
                <a:cubicBezTo>
                  <a:pt x="1349401" y="1661923"/>
                  <a:pt x="1291274" y="1635557"/>
                  <a:pt x="1364566" y="1659987"/>
                </a:cubicBezTo>
                <a:cubicBezTo>
                  <a:pt x="1397895" y="1693316"/>
                  <a:pt x="1429385" y="1728485"/>
                  <a:pt x="1477108" y="1744393"/>
                </a:cubicBezTo>
                <a:cubicBezTo>
                  <a:pt x="1491176" y="1749082"/>
                  <a:pt x="1506048" y="1751829"/>
                  <a:pt x="1519311" y="1758461"/>
                </a:cubicBezTo>
                <a:cubicBezTo>
                  <a:pt x="1628393" y="1813002"/>
                  <a:pt x="1497638" y="1765304"/>
                  <a:pt x="1603717" y="1800664"/>
                </a:cubicBezTo>
                <a:cubicBezTo>
                  <a:pt x="1622474" y="1819421"/>
                  <a:pt x="1637917" y="1842221"/>
                  <a:pt x="1659988" y="1856935"/>
                </a:cubicBezTo>
                <a:cubicBezTo>
                  <a:pt x="1674056" y="1866313"/>
                  <a:pt x="1689354" y="1874067"/>
                  <a:pt x="1702191" y="1885070"/>
                </a:cubicBezTo>
                <a:cubicBezTo>
                  <a:pt x="1821587" y="1987409"/>
                  <a:pt x="1703777" y="1904885"/>
                  <a:pt x="1800665" y="1969476"/>
                </a:cubicBezTo>
                <a:cubicBezTo>
                  <a:pt x="1857514" y="2140028"/>
                  <a:pt x="1804983" y="1967803"/>
                  <a:pt x="1842868" y="2138289"/>
                </a:cubicBezTo>
                <a:cubicBezTo>
                  <a:pt x="1846085" y="2152764"/>
                  <a:pt x="1853718" y="2166017"/>
                  <a:pt x="1856935" y="2180492"/>
                </a:cubicBezTo>
                <a:cubicBezTo>
                  <a:pt x="1863123" y="2208336"/>
                  <a:pt x="1866314" y="2236763"/>
                  <a:pt x="1871003" y="2264898"/>
                </a:cubicBezTo>
                <a:cubicBezTo>
                  <a:pt x="1866314" y="2335236"/>
                  <a:pt x="1874032" y="2407523"/>
                  <a:pt x="1856935" y="2475913"/>
                </a:cubicBezTo>
                <a:cubicBezTo>
                  <a:pt x="1852834" y="2492315"/>
                  <a:pt x="1828800" y="2450617"/>
                  <a:pt x="1828800" y="2433710"/>
                </a:cubicBezTo>
                <a:cubicBezTo>
                  <a:pt x="1828800" y="2416803"/>
                  <a:pt x="1849374" y="2406629"/>
                  <a:pt x="1856935" y="2391507"/>
                </a:cubicBezTo>
                <a:cubicBezTo>
                  <a:pt x="1863567" y="2378244"/>
                  <a:pt x="1866314" y="2363372"/>
                  <a:pt x="1871003" y="2349304"/>
                </a:cubicBezTo>
                <a:cubicBezTo>
                  <a:pt x="1872393" y="2361816"/>
                  <a:pt x="1876642" y="2480621"/>
                  <a:pt x="1899139" y="2518116"/>
                </a:cubicBezTo>
                <a:cubicBezTo>
                  <a:pt x="1905963" y="2529489"/>
                  <a:pt x="1916917" y="2537966"/>
                  <a:pt x="1927274" y="2546252"/>
                </a:cubicBezTo>
                <a:cubicBezTo>
                  <a:pt x="1940476" y="2556814"/>
                  <a:pt x="1954027" y="2567520"/>
                  <a:pt x="1969477" y="2574387"/>
                </a:cubicBezTo>
                <a:cubicBezTo>
                  <a:pt x="1996578" y="2586432"/>
                  <a:pt x="2053883" y="2602523"/>
                  <a:pt x="2053883" y="2602523"/>
                </a:cubicBezTo>
                <a:cubicBezTo>
                  <a:pt x="2063262" y="2611901"/>
                  <a:pt x="2075195" y="2619285"/>
                  <a:pt x="2082019" y="2630658"/>
                </a:cubicBezTo>
                <a:cubicBezTo>
                  <a:pt x="2089648" y="2643373"/>
                  <a:pt x="2092869" y="2658386"/>
                  <a:pt x="2096086" y="2672861"/>
                </a:cubicBezTo>
                <a:cubicBezTo>
                  <a:pt x="2100431" y="2692416"/>
                  <a:pt x="2107456" y="2771526"/>
                  <a:pt x="2124222" y="2799470"/>
                </a:cubicBezTo>
                <a:cubicBezTo>
                  <a:pt x="2131046" y="2810843"/>
                  <a:pt x="2142979" y="2818227"/>
                  <a:pt x="2152357" y="2827606"/>
                </a:cubicBezTo>
                <a:cubicBezTo>
                  <a:pt x="2190646" y="2942470"/>
                  <a:pt x="2150244" y="2809646"/>
                  <a:pt x="2180492" y="3066756"/>
                </a:cubicBezTo>
                <a:cubicBezTo>
                  <a:pt x="2182225" y="3081483"/>
                  <a:pt x="2191343" y="3094484"/>
                  <a:pt x="2194560" y="3108960"/>
                </a:cubicBezTo>
                <a:cubicBezTo>
                  <a:pt x="2200748" y="3136804"/>
                  <a:pt x="2189845" y="3171900"/>
                  <a:pt x="2208628" y="3193366"/>
                </a:cubicBezTo>
                <a:cubicBezTo>
                  <a:pt x="2228157" y="3215685"/>
                  <a:pt x="2264899" y="3212123"/>
                  <a:pt x="2293034" y="3221501"/>
                </a:cubicBezTo>
                <a:lnTo>
                  <a:pt x="2335237" y="3235569"/>
                </a:lnTo>
                <a:lnTo>
                  <a:pt x="2377440" y="3249636"/>
                </a:lnTo>
                <a:cubicBezTo>
                  <a:pt x="2412989" y="3285187"/>
                  <a:pt x="2393712" y="3271841"/>
                  <a:pt x="2433711" y="3291840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86742" y="2930630"/>
            <a:ext cx="180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Savannah</a:t>
            </a:r>
          </a:p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River</a:t>
            </a:r>
            <a:endParaRPr lang="en-US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CCF3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95" y="671487"/>
            <a:ext cx="8392793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84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0800000">
            <a:off x="0" y="-14314"/>
            <a:ext cx="12192000" cy="68723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64ADA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CCF3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Barrier Islands are located along Georgia’s coastline and form a barrier between the mainland and the Atlantic Ocean.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These islands protect the mainland from much of the ocean wind, waves, and currents that would otherwise erode the coast.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Georgia’s early history, forts were built on the islands to protect the state’s coast.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1816" y="68701"/>
            <a:ext cx="89643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EC2238"/>
                </a:solidFill>
                <a:effectLst>
                  <a:glow rad="101600">
                    <a:srgbClr val="64ADA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Barrier Islands</a:t>
            </a:r>
            <a:endParaRPr lang="en-US" sz="115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EC2238"/>
              </a:solidFill>
              <a:effectLst>
                <a:glow rad="101600">
                  <a:srgbClr val="64ADA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75" y="-3110"/>
            <a:ext cx="12192000" cy="6858000"/>
          </a:xfrm>
          <a:prstGeom prst="rect">
            <a:avLst/>
          </a:prstGeom>
          <a:solidFill>
            <a:srgbClr val="CCF3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98404" y="0"/>
            <a:ext cx="7198871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56" y="231124"/>
            <a:ext cx="5770768" cy="63957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736036" y="5664956"/>
            <a:ext cx="911021" cy="2236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9045691" y="4704010"/>
            <a:ext cx="822960" cy="3374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778158" y="4968497"/>
            <a:ext cx="116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Barrier Islands</a:t>
            </a:r>
            <a:endParaRPr lang="en-US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CCF3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026" name="Picture 2" descr="http://www.destination360.com/north-america/us/georgia/images/s/cumberland-i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2" y="1128687"/>
            <a:ext cx="571500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77" y="1585887"/>
            <a:ext cx="5617029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337377" y="5331355"/>
            <a:ext cx="562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St Simons Island</a:t>
            </a:r>
            <a:endParaRPr lang="en-US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75" y="-3110"/>
            <a:ext cx="12192000" cy="6858000"/>
          </a:xfrm>
          <a:prstGeom prst="rect">
            <a:avLst/>
          </a:prstGeom>
          <a:solidFill>
            <a:srgbClr val="CCF3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98404" y="0"/>
            <a:ext cx="7198871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0966" y="2903048"/>
            <a:ext cx="116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Fall</a:t>
            </a:r>
          </a:p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Line</a:t>
            </a:r>
            <a:endParaRPr lang="en-US" dirty="0">
              <a:latin typeface="KG Second Chances Solid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736036" y="5664956"/>
            <a:ext cx="911021" cy="2236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9045691" y="4704010"/>
            <a:ext cx="822960" cy="3374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778158" y="4968497"/>
            <a:ext cx="116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Barrier Islands</a:t>
            </a:r>
            <a:endParaRPr lang="en-US" dirty="0">
              <a:latin typeface="KG Second Chances Solid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092184" y="532263"/>
            <a:ext cx="1844592" cy="5609230"/>
          </a:xfrm>
          <a:custGeom>
            <a:avLst/>
            <a:gdLst>
              <a:gd name="connsiteX0" fmla="*/ 1653523 w 1844592"/>
              <a:gd name="connsiteY0" fmla="*/ 0 h 5609230"/>
              <a:gd name="connsiteX1" fmla="*/ 1680819 w 1844592"/>
              <a:gd name="connsiteY1" fmla="*/ 68238 h 5609230"/>
              <a:gd name="connsiteX2" fmla="*/ 1708115 w 1844592"/>
              <a:gd name="connsiteY2" fmla="*/ 109182 h 5609230"/>
              <a:gd name="connsiteX3" fmla="*/ 1735410 w 1844592"/>
              <a:gd name="connsiteY3" fmla="*/ 191068 h 5609230"/>
              <a:gd name="connsiteX4" fmla="*/ 1749058 w 1844592"/>
              <a:gd name="connsiteY4" fmla="*/ 232012 h 5609230"/>
              <a:gd name="connsiteX5" fmla="*/ 1790001 w 1844592"/>
              <a:gd name="connsiteY5" fmla="*/ 259307 h 5609230"/>
              <a:gd name="connsiteX6" fmla="*/ 1830944 w 1844592"/>
              <a:gd name="connsiteY6" fmla="*/ 341194 h 5609230"/>
              <a:gd name="connsiteX7" fmla="*/ 1844592 w 1844592"/>
              <a:gd name="connsiteY7" fmla="*/ 382137 h 5609230"/>
              <a:gd name="connsiteX8" fmla="*/ 1803649 w 1844592"/>
              <a:gd name="connsiteY8" fmla="*/ 477671 h 5609230"/>
              <a:gd name="connsiteX9" fmla="*/ 1790001 w 1844592"/>
              <a:gd name="connsiteY9" fmla="*/ 518615 h 5609230"/>
              <a:gd name="connsiteX10" fmla="*/ 1721762 w 1844592"/>
              <a:gd name="connsiteY10" fmla="*/ 600501 h 5609230"/>
              <a:gd name="connsiteX11" fmla="*/ 1680819 w 1844592"/>
              <a:gd name="connsiteY11" fmla="*/ 627797 h 5609230"/>
              <a:gd name="connsiteX12" fmla="*/ 1639876 w 1844592"/>
              <a:gd name="connsiteY12" fmla="*/ 641444 h 5609230"/>
              <a:gd name="connsiteX13" fmla="*/ 1598932 w 1844592"/>
              <a:gd name="connsiteY13" fmla="*/ 627797 h 5609230"/>
              <a:gd name="connsiteX14" fmla="*/ 1585285 w 1844592"/>
              <a:gd name="connsiteY14" fmla="*/ 696036 h 5609230"/>
              <a:gd name="connsiteX15" fmla="*/ 1557989 w 1844592"/>
              <a:gd name="connsiteY15" fmla="*/ 736979 h 5609230"/>
              <a:gd name="connsiteX16" fmla="*/ 1517046 w 1844592"/>
              <a:gd name="connsiteY16" fmla="*/ 750627 h 5609230"/>
              <a:gd name="connsiteX17" fmla="*/ 1421512 w 1844592"/>
              <a:gd name="connsiteY17" fmla="*/ 764274 h 5609230"/>
              <a:gd name="connsiteX18" fmla="*/ 1407864 w 1844592"/>
              <a:gd name="connsiteY18" fmla="*/ 805218 h 5609230"/>
              <a:gd name="connsiteX19" fmla="*/ 1394216 w 1844592"/>
              <a:gd name="connsiteY19" fmla="*/ 887104 h 5609230"/>
              <a:gd name="connsiteX20" fmla="*/ 1353273 w 1844592"/>
              <a:gd name="connsiteY20" fmla="*/ 914400 h 5609230"/>
              <a:gd name="connsiteX21" fmla="*/ 1325977 w 1844592"/>
              <a:gd name="connsiteY21" fmla="*/ 996286 h 5609230"/>
              <a:gd name="connsiteX22" fmla="*/ 1312329 w 1844592"/>
              <a:gd name="connsiteY22" fmla="*/ 1091821 h 5609230"/>
              <a:gd name="connsiteX23" fmla="*/ 1107613 w 1844592"/>
              <a:gd name="connsiteY23" fmla="*/ 1132764 h 5609230"/>
              <a:gd name="connsiteX24" fmla="*/ 1066670 w 1844592"/>
              <a:gd name="connsiteY24" fmla="*/ 1146412 h 5609230"/>
              <a:gd name="connsiteX25" fmla="*/ 943840 w 1844592"/>
              <a:gd name="connsiteY25" fmla="*/ 1160059 h 5609230"/>
              <a:gd name="connsiteX26" fmla="*/ 916544 w 1844592"/>
              <a:gd name="connsiteY26" fmla="*/ 1269241 h 5609230"/>
              <a:gd name="connsiteX27" fmla="*/ 861953 w 1844592"/>
              <a:gd name="connsiteY27" fmla="*/ 1351128 h 5609230"/>
              <a:gd name="connsiteX28" fmla="*/ 834658 w 1844592"/>
              <a:gd name="connsiteY28" fmla="*/ 1392071 h 5609230"/>
              <a:gd name="connsiteX29" fmla="*/ 793715 w 1844592"/>
              <a:gd name="connsiteY29" fmla="*/ 1419367 h 5609230"/>
              <a:gd name="connsiteX30" fmla="*/ 725476 w 1844592"/>
              <a:gd name="connsiteY30" fmla="*/ 1487606 h 5609230"/>
              <a:gd name="connsiteX31" fmla="*/ 698180 w 1844592"/>
              <a:gd name="connsiteY31" fmla="*/ 1528549 h 5609230"/>
              <a:gd name="connsiteX32" fmla="*/ 657237 w 1844592"/>
              <a:gd name="connsiteY32" fmla="*/ 1542197 h 5609230"/>
              <a:gd name="connsiteX33" fmla="*/ 575350 w 1844592"/>
              <a:gd name="connsiteY33" fmla="*/ 1596788 h 5609230"/>
              <a:gd name="connsiteX34" fmla="*/ 493464 w 1844592"/>
              <a:gd name="connsiteY34" fmla="*/ 1624083 h 5609230"/>
              <a:gd name="connsiteX35" fmla="*/ 452520 w 1844592"/>
              <a:gd name="connsiteY35" fmla="*/ 1637731 h 5609230"/>
              <a:gd name="connsiteX36" fmla="*/ 397929 w 1844592"/>
              <a:gd name="connsiteY36" fmla="*/ 1719618 h 5609230"/>
              <a:gd name="connsiteX37" fmla="*/ 452520 w 1844592"/>
              <a:gd name="connsiteY37" fmla="*/ 1801504 h 5609230"/>
              <a:gd name="connsiteX38" fmla="*/ 329691 w 1844592"/>
              <a:gd name="connsiteY38" fmla="*/ 1869743 h 5609230"/>
              <a:gd name="connsiteX39" fmla="*/ 288747 w 1844592"/>
              <a:gd name="connsiteY39" fmla="*/ 1883391 h 5609230"/>
              <a:gd name="connsiteX40" fmla="*/ 247804 w 1844592"/>
              <a:gd name="connsiteY40" fmla="*/ 1897038 h 5609230"/>
              <a:gd name="connsiteX41" fmla="*/ 220509 w 1844592"/>
              <a:gd name="connsiteY41" fmla="*/ 1937982 h 5609230"/>
              <a:gd name="connsiteX42" fmla="*/ 179565 w 1844592"/>
              <a:gd name="connsiteY42" fmla="*/ 2060812 h 5609230"/>
              <a:gd name="connsiteX43" fmla="*/ 165917 w 1844592"/>
              <a:gd name="connsiteY43" fmla="*/ 2101755 h 5609230"/>
              <a:gd name="connsiteX44" fmla="*/ 152270 w 1844592"/>
              <a:gd name="connsiteY44" fmla="*/ 2142698 h 5609230"/>
              <a:gd name="connsiteX45" fmla="*/ 193213 w 1844592"/>
              <a:gd name="connsiteY45" fmla="*/ 2169994 h 5609230"/>
              <a:gd name="connsiteX46" fmla="*/ 234156 w 1844592"/>
              <a:gd name="connsiteY46" fmla="*/ 2183641 h 5609230"/>
              <a:gd name="connsiteX47" fmla="*/ 247804 w 1844592"/>
              <a:gd name="connsiteY47" fmla="*/ 2224585 h 5609230"/>
              <a:gd name="connsiteX48" fmla="*/ 234156 w 1844592"/>
              <a:gd name="connsiteY48" fmla="*/ 2265528 h 5609230"/>
              <a:gd name="connsiteX49" fmla="*/ 193213 w 1844592"/>
              <a:gd name="connsiteY49" fmla="*/ 2292824 h 5609230"/>
              <a:gd name="connsiteX50" fmla="*/ 111326 w 1844592"/>
              <a:gd name="connsiteY50" fmla="*/ 2347415 h 5609230"/>
              <a:gd name="connsiteX51" fmla="*/ 84031 w 1844592"/>
              <a:gd name="connsiteY51" fmla="*/ 2388358 h 5609230"/>
              <a:gd name="connsiteX52" fmla="*/ 29440 w 1844592"/>
              <a:gd name="connsiteY52" fmla="*/ 2442949 h 5609230"/>
              <a:gd name="connsiteX53" fmla="*/ 43088 w 1844592"/>
              <a:gd name="connsiteY53" fmla="*/ 2647665 h 5609230"/>
              <a:gd name="connsiteX54" fmla="*/ 70383 w 1844592"/>
              <a:gd name="connsiteY54" fmla="*/ 2688609 h 5609230"/>
              <a:gd name="connsiteX55" fmla="*/ 84031 w 1844592"/>
              <a:gd name="connsiteY55" fmla="*/ 2729552 h 5609230"/>
              <a:gd name="connsiteX56" fmla="*/ 97679 w 1844592"/>
              <a:gd name="connsiteY56" fmla="*/ 2838734 h 5609230"/>
              <a:gd name="connsiteX57" fmla="*/ 152270 w 1844592"/>
              <a:gd name="connsiteY57" fmla="*/ 2920621 h 5609230"/>
              <a:gd name="connsiteX58" fmla="*/ 165917 w 1844592"/>
              <a:gd name="connsiteY58" fmla="*/ 2975212 h 5609230"/>
              <a:gd name="connsiteX59" fmla="*/ 193213 w 1844592"/>
              <a:gd name="connsiteY59" fmla="*/ 3057098 h 5609230"/>
              <a:gd name="connsiteX60" fmla="*/ 206861 w 1844592"/>
              <a:gd name="connsiteY60" fmla="*/ 3166280 h 5609230"/>
              <a:gd name="connsiteX61" fmla="*/ 220509 w 1844592"/>
              <a:gd name="connsiteY61" fmla="*/ 3207224 h 5609230"/>
              <a:gd name="connsiteX62" fmla="*/ 193213 w 1844592"/>
              <a:gd name="connsiteY62" fmla="*/ 3343701 h 5609230"/>
              <a:gd name="connsiteX63" fmla="*/ 165917 w 1844592"/>
              <a:gd name="connsiteY63" fmla="*/ 3384644 h 5609230"/>
              <a:gd name="connsiteX64" fmla="*/ 179565 w 1844592"/>
              <a:gd name="connsiteY64" fmla="*/ 3425588 h 5609230"/>
              <a:gd name="connsiteX65" fmla="*/ 275100 w 1844592"/>
              <a:gd name="connsiteY65" fmla="*/ 3452883 h 5609230"/>
              <a:gd name="connsiteX66" fmla="*/ 302395 w 1844592"/>
              <a:gd name="connsiteY66" fmla="*/ 3493827 h 5609230"/>
              <a:gd name="connsiteX67" fmla="*/ 316043 w 1844592"/>
              <a:gd name="connsiteY67" fmla="*/ 3534770 h 5609230"/>
              <a:gd name="connsiteX68" fmla="*/ 275100 w 1844592"/>
              <a:gd name="connsiteY68" fmla="*/ 3657600 h 5609230"/>
              <a:gd name="connsiteX69" fmla="*/ 152270 w 1844592"/>
              <a:gd name="connsiteY69" fmla="*/ 3712191 h 5609230"/>
              <a:gd name="connsiteX70" fmla="*/ 111326 w 1844592"/>
              <a:gd name="connsiteY70" fmla="*/ 3725838 h 5609230"/>
              <a:gd name="connsiteX71" fmla="*/ 97679 w 1844592"/>
              <a:gd name="connsiteY71" fmla="*/ 3944203 h 5609230"/>
              <a:gd name="connsiteX72" fmla="*/ 111326 w 1844592"/>
              <a:gd name="connsiteY72" fmla="*/ 4067033 h 5609230"/>
              <a:gd name="connsiteX73" fmla="*/ 124974 w 1844592"/>
              <a:gd name="connsiteY73" fmla="*/ 4107976 h 5609230"/>
              <a:gd name="connsiteX74" fmla="*/ 138622 w 1844592"/>
              <a:gd name="connsiteY74" fmla="*/ 4162567 h 5609230"/>
              <a:gd name="connsiteX75" fmla="*/ 193213 w 1844592"/>
              <a:gd name="connsiteY75" fmla="*/ 4271749 h 5609230"/>
              <a:gd name="connsiteX76" fmla="*/ 206861 w 1844592"/>
              <a:gd name="connsiteY76" fmla="*/ 4312692 h 5609230"/>
              <a:gd name="connsiteX77" fmla="*/ 165917 w 1844592"/>
              <a:gd name="connsiteY77" fmla="*/ 4394579 h 5609230"/>
              <a:gd name="connsiteX78" fmla="*/ 138622 w 1844592"/>
              <a:gd name="connsiteY78" fmla="*/ 4490113 h 5609230"/>
              <a:gd name="connsiteX79" fmla="*/ 124974 w 1844592"/>
              <a:gd name="connsiteY79" fmla="*/ 4531056 h 5609230"/>
              <a:gd name="connsiteX80" fmla="*/ 97679 w 1844592"/>
              <a:gd name="connsiteY80" fmla="*/ 4749421 h 5609230"/>
              <a:gd name="connsiteX81" fmla="*/ 70383 w 1844592"/>
              <a:gd name="connsiteY81" fmla="*/ 4790364 h 5609230"/>
              <a:gd name="connsiteX82" fmla="*/ 29440 w 1844592"/>
              <a:gd name="connsiteY82" fmla="*/ 4817659 h 5609230"/>
              <a:gd name="connsiteX83" fmla="*/ 15792 w 1844592"/>
              <a:gd name="connsiteY83" fmla="*/ 4981433 h 5609230"/>
              <a:gd name="connsiteX84" fmla="*/ 97679 w 1844592"/>
              <a:gd name="connsiteY84" fmla="*/ 5022376 h 5609230"/>
              <a:gd name="connsiteX85" fmla="*/ 111326 w 1844592"/>
              <a:gd name="connsiteY85" fmla="*/ 5063319 h 5609230"/>
              <a:gd name="connsiteX86" fmla="*/ 138622 w 1844592"/>
              <a:gd name="connsiteY86" fmla="*/ 5104262 h 5609230"/>
              <a:gd name="connsiteX87" fmla="*/ 220509 w 1844592"/>
              <a:gd name="connsiteY87" fmla="*/ 5240740 h 5609230"/>
              <a:gd name="connsiteX88" fmla="*/ 261452 w 1844592"/>
              <a:gd name="connsiteY88" fmla="*/ 5527343 h 5609230"/>
              <a:gd name="connsiteX89" fmla="*/ 275100 w 1844592"/>
              <a:gd name="connsiteY89" fmla="*/ 5568286 h 5609230"/>
              <a:gd name="connsiteX90" fmla="*/ 302395 w 1844592"/>
              <a:gd name="connsiteY90" fmla="*/ 5609230 h 560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844592" h="5609230">
                <a:moveTo>
                  <a:pt x="1653523" y="0"/>
                </a:moveTo>
                <a:cubicBezTo>
                  <a:pt x="1662622" y="22746"/>
                  <a:pt x="1669863" y="46326"/>
                  <a:pt x="1680819" y="68238"/>
                </a:cubicBezTo>
                <a:cubicBezTo>
                  <a:pt x="1688155" y="82909"/>
                  <a:pt x="1701453" y="94193"/>
                  <a:pt x="1708115" y="109182"/>
                </a:cubicBezTo>
                <a:cubicBezTo>
                  <a:pt x="1719800" y="135474"/>
                  <a:pt x="1726312" y="163773"/>
                  <a:pt x="1735410" y="191068"/>
                </a:cubicBezTo>
                <a:cubicBezTo>
                  <a:pt x="1739959" y="204716"/>
                  <a:pt x="1737088" y="224032"/>
                  <a:pt x="1749058" y="232012"/>
                </a:cubicBezTo>
                <a:lnTo>
                  <a:pt x="1790001" y="259307"/>
                </a:lnTo>
                <a:cubicBezTo>
                  <a:pt x="1824305" y="362218"/>
                  <a:pt x="1778031" y="235367"/>
                  <a:pt x="1830944" y="341194"/>
                </a:cubicBezTo>
                <a:cubicBezTo>
                  <a:pt x="1837378" y="354061"/>
                  <a:pt x="1840043" y="368489"/>
                  <a:pt x="1844592" y="382137"/>
                </a:cubicBezTo>
                <a:cubicBezTo>
                  <a:pt x="1816187" y="495754"/>
                  <a:pt x="1850774" y="383420"/>
                  <a:pt x="1803649" y="477671"/>
                </a:cubicBezTo>
                <a:cubicBezTo>
                  <a:pt x="1797215" y="490538"/>
                  <a:pt x="1796435" y="505748"/>
                  <a:pt x="1790001" y="518615"/>
                </a:cubicBezTo>
                <a:cubicBezTo>
                  <a:pt x="1774664" y="549290"/>
                  <a:pt x="1747635" y="578940"/>
                  <a:pt x="1721762" y="600501"/>
                </a:cubicBezTo>
                <a:cubicBezTo>
                  <a:pt x="1709161" y="611002"/>
                  <a:pt x="1695490" y="620462"/>
                  <a:pt x="1680819" y="627797"/>
                </a:cubicBezTo>
                <a:cubicBezTo>
                  <a:pt x="1667952" y="634231"/>
                  <a:pt x="1653524" y="636895"/>
                  <a:pt x="1639876" y="641444"/>
                </a:cubicBezTo>
                <a:cubicBezTo>
                  <a:pt x="1626228" y="636895"/>
                  <a:pt x="1609104" y="617624"/>
                  <a:pt x="1598932" y="627797"/>
                </a:cubicBezTo>
                <a:cubicBezTo>
                  <a:pt x="1582530" y="644200"/>
                  <a:pt x="1593430" y="674316"/>
                  <a:pt x="1585285" y="696036"/>
                </a:cubicBezTo>
                <a:cubicBezTo>
                  <a:pt x="1579526" y="711394"/>
                  <a:pt x="1570797" y="726732"/>
                  <a:pt x="1557989" y="736979"/>
                </a:cubicBezTo>
                <a:cubicBezTo>
                  <a:pt x="1546755" y="745966"/>
                  <a:pt x="1531153" y="747806"/>
                  <a:pt x="1517046" y="750627"/>
                </a:cubicBezTo>
                <a:cubicBezTo>
                  <a:pt x="1485503" y="756936"/>
                  <a:pt x="1453357" y="759725"/>
                  <a:pt x="1421512" y="764274"/>
                </a:cubicBezTo>
                <a:cubicBezTo>
                  <a:pt x="1416963" y="777922"/>
                  <a:pt x="1410985" y="791174"/>
                  <a:pt x="1407864" y="805218"/>
                </a:cubicBezTo>
                <a:cubicBezTo>
                  <a:pt x="1401861" y="832231"/>
                  <a:pt x="1406591" y="862354"/>
                  <a:pt x="1394216" y="887104"/>
                </a:cubicBezTo>
                <a:cubicBezTo>
                  <a:pt x="1386881" y="901775"/>
                  <a:pt x="1366921" y="905301"/>
                  <a:pt x="1353273" y="914400"/>
                </a:cubicBezTo>
                <a:cubicBezTo>
                  <a:pt x="1344174" y="941695"/>
                  <a:pt x="1330046" y="967803"/>
                  <a:pt x="1325977" y="996286"/>
                </a:cubicBezTo>
                <a:cubicBezTo>
                  <a:pt x="1321428" y="1028131"/>
                  <a:pt x="1332078" y="1066429"/>
                  <a:pt x="1312329" y="1091821"/>
                </a:cubicBezTo>
                <a:cubicBezTo>
                  <a:pt x="1289444" y="1121245"/>
                  <a:pt x="1118605" y="1131543"/>
                  <a:pt x="1107613" y="1132764"/>
                </a:cubicBezTo>
                <a:cubicBezTo>
                  <a:pt x="1093965" y="1137313"/>
                  <a:pt x="1080860" y="1144047"/>
                  <a:pt x="1066670" y="1146412"/>
                </a:cubicBezTo>
                <a:cubicBezTo>
                  <a:pt x="1026035" y="1153184"/>
                  <a:pt x="975724" y="1133973"/>
                  <a:pt x="943840" y="1160059"/>
                </a:cubicBezTo>
                <a:cubicBezTo>
                  <a:pt x="914806" y="1183814"/>
                  <a:pt x="937353" y="1238027"/>
                  <a:pt x="916544" y="1269241"/>
                </a:cubicBezTo>
                <a:lnTo>
                  <a:pt x="861953" y="1351128"/>
                </a:lnTo>
                <a:cubicBezTo>
                  <a:pt x="852855" y="1364776"/>
                  <a:pt x="848306" y="1382972"/>
                  <a:pt x="834658" y="1392071"/>
                </a:cubicBezTo>
                <a:lnTo>
                  <a:pt x="793715" y="1419367"/>
                </a:lnTo>
                <a:cubicBezTo>
                  <a:pt x="720926" y="1528548"/>
                  <a:pt x="816461" y="1396621"/>
                  <a:pt x="725476" y="1487606"/>
                </a:cubicBezTo>
                <a:cubicBezTo>
                  <a:pt x="713878" y="1499204"/>
                  <a:pt x="710988" y="1518302"/>
                  <a:pt x="698180" y="1528549"/>
                </a:cubicBezTo>
                <a:cubicBezTo>
                  <a:pt x="686946" y="1537536"/>
                  <a:pt x="669813" y="1535211"/>
                  <a:pt x="657237" y="1542197"/>
                </a:cubicBezTo>
                <a:cubicBezTo>
                  <a:pt x="628560" y="1558129"/>
                  <a:pt x="606472" y="1586414"/>
                  <a:pt x="575350" y="1596788"/>
                </a:cubicBezTo>
                <a:lnTo>
                  <a:pt x="493464" y="1624083"/>
                </a:lnTo>
                <a:lnTo>
                  <a:pt x="452520" y="1637731"/>
                </a:lnTo>
                <a:cubicBezTo>
                  <a:pt x="434323" y="1665027"/>
                  <a:pt x="379732" y="1692322"/>
                  <a:pt x="397929" y="1719618"/>
                </a:cubicBezTo>
                <a:lnTo>
                  <a:pt x="452520" y="1801504"/>
                </a:lnTo>
                <a:cubicBezTo>
                  <a:pt x="391232" y="1862792"/>
                  <a:pt x="429887" y="1836344"/>
                  <a:pt x="329691" y="1869743"/>
                </a:cubicBezTo>
                <a:lnTo>
                  <a:pt x="288747" y="1883391"/>
                </a:lnTo>
                <a:lnTo>
                  <a:pt x="247804" y="1897038"/>
                </a:lnTo>
                <a:cubicBezTo>
                  <a:pt x="238706" y="1910686"/>
                  <a:pt x="227171" y="1922993"/>
                  <a:pt x="220509" y="1937982"/>
                </a:cubicBezTo>
                <a:cubicBezTo>
                  <a:pt x="220505" y="1937991"/>
                  <a:pt x="186390" y="2040336"/>
                  <a:pt x="179565" y="2060812"/>
                </a:cubicBezTo>
                <a:lnTo>
                  <a:pt x="165917" y="2101755"/>
                </a:lnTo>
                <a:lnTo>
                  <a:pt x="152270" y="2142698"/>
                </a:lnTo>
                <a:cubicBezTo>
                  <a:pt x="165918" y="2151797"/>
                  <a:pt x="178542" y="2162659"/>
                  <a:pt x="193213" y="2169994"/>
                </a:cubicBezTo>
                <a:cubicBezTo>
                  <a:pt x="206080" y="2176428"/>
                  <a:pt x="223984" y="2173469"/>
                  <a:pt x="234156" y="2183641"/>
                </a:cubicBezTo>
                <a:cubicBezTo>
                  <a:pt x="244329" y="2193814"/>
                  <a:pt x="243255" y="2210937"/>
                  <a:pt x="247804" y="2224585"/>
                </a:cubicBezTo>
                <a:cubicBezTo>
                  <a:pt x="243255" y="2238233"/>
                  <a:pt x="243143" y="2254294"/>
                  <a:pt x="234156" y="2265528"/>
                </a:cubicBezTo>
                <a:cubicBezTo>
                  <a:pt x="223909" y="2278336"/>
                  <a:pt x="205814" y="2282323"/>
                  <a:pt x="193213" y="2292824"/>
                </a:cubicBezTo>
                <a:cubicBezTo>
                  <a:pt x="125060" y="2349619"/>
                  <a:pt x="183280" y="2323430"/>
                  <a:pt x="111326" y="2347415"/>
                </a:cubicBezTo>
                <a:cubicBezTo>
                  <a:pt x="102228" y="2361063"/>
                  <a:pt x="96839" y="2378111"/>
                  <a:pt x="84031" y="2388358"/>
                </a:cubicBezTo>
                <a:cubicBezTo>
                  <a:pt x="17860" y="2441295"/>
                  <a:pt x="59218" y="2353618"/>
                  <a:pt x="29440" y="2442949"/>
                </a:cubicBezTo>
                <a:cubicBezTo>
                  <a:pt x="33989" y="2511188"/>
                  <a:pt x="31845" y="2580205"/>
                  <a:pt x="43088" y="2647665"/>
                </a:cubicBezTo>
                <a:cubicBezTo>
                  <a:pt x="45785" y="2663844"/>
                  <a:pt x="63048" y="2673938"/>
                  <a:pt x="70383" y="2688609"/>
                </a:cubicBezTo>
                <a:cubicBezTo>
                  <a:pt x="76817" y="2701476"/>
                  <a:pt x="79482" y="2715904"/>
                  <a:pt x="84031" y="2729552"/>
                </a:cubicBezTo>
                <a:cubicBezTo>
                  <a:pt x="88580" y="2765946"/>
                  <a:pt x="85343" y="2804194"/>
                  <a:pt x="97679" y="2838734"/>
                </a:cubicBezTo>
                <a:cubicBezTo>
                  <a:pt x="108713" y="2869628"/>
                  <a:pt x="152270" y="2920621"/>
                  <a:pt x="152270" y="2920621"/>
                </a:cubicBezTo>
                <a:cubicBezTo>
                  <a:pt x="156819" y="2938818"/>
                  <a:pt x="160527" y="2957246"/>
                  <a:pt x="165917" y="2975212"/>
                </a:cubicBezTo>
                <a:cubicBezTo>
                  <a:pt x="174185" y="3002770"/>
                  <a:pt x="193213" y="3057098"/>
                  <a:pt x="193213" y="3057098"/>
                </a:cubicBezTo>
                <a:cubicBezTo>
                  <a:pt x="197762" y="3093492"/>
                  <a:pt x="200300" y="3130194"/>
                  <a:pt x="206861" y="3166280"/>
                </a:cubicBezTo>
                <a:cubicBezTo>
                  <a:pt x="209435" y="3180434"/>
                  <a:pt x="220509" y="3192838"/>
                  <a:pt x="220509" y="3207224"/>
                </a:cubicBezTo>
                <a:cubicBezTo>
                  <a:pt x="220509" y="3232372"/>
                  <a:pt x="210020" y="3310087"/>
                  <a:pt x="193213" y="3343701"/>
                </a:cubicBezTo>
                <a:cubicBezTo>
                  <a:pt x="185877" y="3358372"/>
                  <a:pt x="175016" y="3370996"/>
                  <a:pt x="165917" y="3384644"/>
                </a:cubicBezTo>
                <a:cubicBezTo>
                  <a:pt x="170466" y="3398292"/>
                  <a:pt x="169392" y="3415415"/>
                  <a:pt x="179565" y="3425588"/>
                </a:cubicBezTo>
                <a:cubicBezTo>
                  <a:pt x="186092" y="3432115"/>
                  <a:pt x="274626" y="3452764"/>
                  <a:pt x="275100" y="3452883"/>
                </a:cubicBezTo>
                <a:cubicBezTo>
                  <a:pt x="284198" y="3466531"/>
                  <a:pt x="295060" y="3479156"/>
                  <a:pt x="302395" y="3493827"/>
                </a:cubicBezTo>
                <a:cubicBezTo>
                  <a:pt x="308829" y="3506694"/>
                  <a:pt x="316043" y="3520384"/>
                  <a:pt x="316043" y="3534770"/>
                </a:cubicBezTo>
                <a:cubicBezTo>
                  <a:pt x="316043" y="3580516"/>
                  <a:pt x="308056" y="3624644"/>
                  <a:pt x="275100" y="3657600"/>
                </a:cubicBezTo>
                <a:cubicBezTo>
                  <a:pt x="242661" y="3690039"/>
                  <a:pt x="192805" y="3698679"/>
                  <a:pt x="152270" y="3712191"/>
                </a:cubicBezTo>
                <a:lnTo>
                  <a:pt x="111326" y="3725838"/>
                </a:lnTo>
                <a:cubicBezTo>
                  <a:pt x="106777" y="3798626"/>
                  <a:pt x="97679" y="3871273"/>
                  <a:pt x="97679" y="3944203"/>
                </a:cubicBezTo>
                <a:cubicBezTo>
                  <a:pt x="97679" y="3985398"/>
                  <a:pt x="104554" y="4026398"/>
                  <a:pt x="111326" y="4067033"/>
                </a:cubicBezTo>
                <a:cubicBezTo>
                  <a:pt x="113691" y="4081223"/>
                  <a:pt x="121022" y="4094144"/>
                  <a:pt x="124974" y="4107976"/>
                </a:cubicBezTo>
                <a:cubicBezTo>
                  <a:pt x="130127" y="4126011"/>
                  <a:pt x="134943" y="4144174"/>
                  <a:pt x="138622" y="4162567"/>
                </a:cubicBezTo>
                <a:cubicBezTo>
                  <a:pt x="158738" y="4263147"/>
                  <a:pt x="127010" y="4227613"/>
                  <a:pt x="193213" y="4271749"/>
                </a:cubicBezTo>
                <a:cubicBezTo>
                  <a:pt x="197762" y="4285397"/>
                  <a:pt x="206861" y="4298306"/>
                  <a:pt x="206861" y="4312692"/>
                </a:cubicBezTo>
                <a:cubicBezTo>
                  <a:pt x="206861" y="4340945"/>
                  <a:pt x="179718" y="4373877"/>
                  <a:pt x="165917" y="4394579"/>
                </a:cubicBezTo>
                <a:cubicBezTo>
                  <a:pt x="133190" y="4492766"/>
                  <a:pt x="172904" y="4370129"/>
                  <a:pt x="138622" y="4490113"/>
                </a:cubicBezTo>
                <a:cubicBezTo>
                  <a:pt x="134670" y="4503945"/>
                  <a:pt x="129523" y="4517408"/>
                  <a:pt x="124974" y="4531056"/>
                </a:cubicBezTo>
                <a:cubicBezTo>
                  <a:pt x="122371" y="4564899"/>
                  <a:pt x="127135" y="4690507"/>
                  <a:pt x="97679" y="4749421"/>
                </a:cubicBezTo>
                <a:cubicBezTo>
                  <a:pt x="90344" y="4764092"/>
                  <a:pt x="81981" y="4778766"/>
                  <a:pt x="70383" y="4790364"/>
                </a:cubicBezTo>
                <a:cubicBezTo>
                  <a:pt x="58785" y="4801962"/>
                  <a:pt x="43088" y="4808561"/>
                  <a:pt x="29440" y="4817659"/>
                </a:cubicBezTo>
                <a:cubicBezTo>
                  <a:pt x="8680" y="4879938"/>
                  <a:pt x="-17289" y="4915272"/>
                  <a:pt x="15792" y="4981433"/>
                </a:cubicBezTo>
                <a:cubicBezTo>
                  <a:pt x="26374" y="5002598"/>
                  <a:pt x="78302" y="5015917"/>
                  <a:pt x="97679" y="5022376"/>
                </a:cubicBezTo>
                <a:cubicBezTo>
                  <a:pt x="102228" y="5036024"/>
                  <a:pt x="104892" y="5050452"/>
                  <a:pt x="111326" y="5063319"/>
                </a:cubicBezTo>
                <a:cubicBezTo>
                  <a:pt x="118661" y="5077990"/>
                  <a:pt x="134644" y="5088349"/>
                  <a:pt x="138622" y="5104262"/>
                </a:cubicBezTo>
                <a:cubicBezTo>
                  <a:pt x="176160" y="5254413"/>
                  <a:pt x="99865" y="5216611"/>
                  <a:pt x="220509" y="5240740"/>
                </a:cubicBezTo>
                <a:cubicBezTo>
                  <a:pt x="295723" y="5353562"/>
                  <a:pt x="234763" y="5247108"/>
                  <a:pt x="261452" y="5527343"/>
                </a:cubicBezTo>
                <a:cubicBezTo>
                  <a:pt x="262816" y="5541664"/>
                  <a:pt x="268666" y="5555419"/>
                  <a:pt x="275100" y="5568286"/>
                </a:cubicBezTo>
                <a:cubicBezTo>
                  <a:pt x="282435" y="5582957"/>
                  <a:pt x="302395" y="5609230"/>
                  <a:pt x="302395" y="5609230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339988" y="2347415"/>
            <a:ext cx="3507475" cy="1460315"/>
          </a:xfrm>
          <a:custGeom>
            <a:avLst/>
            <a:gdLst>
              <a:gd name="connsiteX0" fmla="*/ 3507475 w 3507475"/>
              <a:gd name="connsiteY0" fmla="*/ 0 h 1460315"/>
              <a:gd name="connsiteX1" fmla="*/ 3398293 w 3507475"/>
              <a:gd name="connsiteY1" fmla="*/ 40943 h 1460315"/>
              <a:gd name="connsiteX2" fmla="*/ 3261815 w 3507475"/>
              <a:gd name="connsiteY2" fmla="*/ 177421 h 1460315"/>
              <a:gd name="connsiteX3" fmla="*/ 2934269 w 3507475"/>
              <a:gd name="connsiteY3" fmla="*/ 204716 h 1460315"/>
              <a:gd name="connsiteX4" fmla="*/ 2879678 w 3507475"/>
              <a:gd name="connsiteY4" fmla="*/ 218364 h 1460315"/>
              <a:gd name="connsiteX5" fmla="*/ 2797791 w 3507475"/>
              <a:gd name="connsiteY5" fmla="*/ 232012 h 1460315"/>
              <a:gd name="connsiteX6" fmla="*/ 2743200 w 3507475"/>
              <a:gd name="connsiteY6" fmla="*/ 313898 h 1460315"/>
              <a:gd name="connsiteX7" fmla="*/ 2715905 w 3507475"/>
              <a:gd name="connsiteY7" fmla="*/ 395785 h 1460315"/>
              <a:gd name="connsiteX8" fmla="*/ 2702257 w 3507475"/>
              <a:gd name="connsiteY8" fmla="*/ 354842 h 1460315"/>
              <a:gd name="connsiteX9" fmla="*/ 2661313 w 3507475"/>
              <a:gd name="connsiteY9" fmla="*/ 341194 h 1460315"/>
              <a:gd name="connsiteX10" fmla="*/ 2497540 w 3507475"/>
              <a:gd name="connsiteY10" fmla="*/ 382137 h 1460315"/>
              <a:gd name="connsiteX11" fmla="*/ 2456597 w 3507475"/>
              <a:gd name="connsiteY11" fmla="*/ 395785 h 1460315"/>
              <a:gd name="connsiteX12" fmla="*/ 2429302 w 3507475"/>
              <a:gd name="connsiteY12" fmla="*/ 436728 h 1460315"/>
              <a:gd name="connsiteX13" fmla="*/ 2306472 w 3507475"/>
              <a:gd name="connsiteY13" fmla="*/ 504967 h 1460315"/>
              <a:gd name="connsiteX14" fmla="*/ 2129051 w 3507475"/>
              <a:gd name="connsiteY14" fmla="*/ 518615 h 1460315"/>
              <a:gd name="connsiteX15" fmla="*/ 2101755 w 3507475"/>
              <a:gd name="connsiteY15" fmla="*/ 559558 h 1460315"/>
              <a:gd name="connsiteX16" fmla="*/ 2088108 w 3507475"/>
              <a:gd name="connsiteY16" fmla="*/ 600501 h 1460315"/>
              <a:gd name="connsiteX17" fmla="*/ 2047164 w 3507475"/>
              <a:gd name="connsiteY17" fmla="*/ 641445 h 1460315"/>
              <a:gd name="connsiteX18" fmla="*/ 2033516 w 3507475"/>
              <a:gd name="connsiteY18" fmla="*/ 682388 h 1460315"/>
              <a:gd name="connsiteX19" fmla="*/ 1937982 w 3507475"/>
              <a:gd name="connsiteY19" fmla="*/ 791570 h 1460315"/>
              <a:gd name="connsiteX20" fmla="*/ 1801505 w 3507475"/>
              <a:gd name="connsiteY20" fmla="*/ 805218 h 1460315"/>
              <a:gd name="connsiteX21" fmla="*/ 1746913 w 3507475"/>
              <a:gd name="connsiteY21" fmla="*/ 928048 h 1460315"/>
              <a:gd name="connsiteX22" fmla="*/ 1665027 w 3507475"/>
              <a:gd name="connsiteY22" fmla="*/ 982639 h 1460315"/>
              <a:gd name="connsiteX23" fmla="*/ 1487606 w 3507475"/>
              <a:gd name="connsiteY23" fmla="*/ 996286 h 1460315"/>
              <a:gd name="connsiteX24" fmla="*/ 1323833 w 3507475"/>
              <a:gd name="connsiteY24" fmla="*/ 1050878 h 1460315"/>
              <a:gd name="connsiteX25" fmla="*/ 1282890 w 3507475"/>
              <a:gd name="connsiteY25" fmla="*/ 1064525 h 1460315"/>
              <a:gd name="connsiteX26" fmla="*/ 1064525 w 3507475"/>
              <a:gd name="connsiteY26" fmla="*/ 1078173 h 1460315"/>
              <a:gd name="connsiteX27" fmla="*/ 1023582 w 3507475"/>
              <a:gd name="connsiteY27" fmla="*/ 1119116 h 1460315"/>
              <a:gd name="connsiteX28" fmla="*/ 941696 w 3507475"/>
              <a:gd name="connsiteY28" fmla="*/ 1160060 h 1460315"/>
              <a:gd name="connsiteX29" fmla="*/ 900752 w 3507475"/>
              <a:gd name="connsiteY29" fmla="*/ 1201003 h 1460315"/>
              <a:gd name="connsiteX30" fmla="*/ 873457 w 3507475"/>
              <a:gd name="connsiteY30" fmla="*/ 1241946 h 1460315"/>
              <a:gd name="connsiteX31" fmla="*/ 832513 w 3507475"/>
              <a:gd name="connsiteY31" fmla="*/ 1255594 h 1460315"/>
              <a:gd name="connsiteX32" fmla="*/ 750627 w 3507475"/>
              <a:gd name="connsiteY32" fmla="*/ 1310185 h 1460315"/>
              <a:gd name="connsiteX33" fmla="*/ 709684 w 3507475"/>
              <a:gd name="connsiteY33" fmla="*/ 1337481 h 1460315"/>
              <a:gd name="connsiteX34" fmla="*/ 668740 w 3507475"/>
              <a:gd name="connsiteY34" fmla="*/ 1351128 h 1460315"/>
              <a:gd name="connsiteX35" fmla="*/ 409433 w 3507475"/>
              <a:gd name="connsiteY35" fmla="*/ 1351128 h 1460315"/>
              <a:gd name="connsiteX36" fmla="*/ 368490 w 3507475"/>
              <a:gd name="connsiteY36" fmla="*/ 1378424 h 1460315"/>
              <a:gd name="connsiteX37" fmla="*/ 327546 w 3507475"/>
              <a:gd name="connsiteY37" fmla="*/ 1392072 h 1460315"/>
              <a:gd name="connsiteX38" fmla="*/ 286603 w 3507475"/>
              <a:gd name="connsiteY38" fmla="*/ 1419367 h 1460315"/>
              <a:gd name="connsiteX39" fmla="*/ 204716 w 3507475"/>
              <a:gd name="connsiteY39" fmla="*/ 1446663 h 1460315"/>
              <a:gd name="connsiteX40" fmla="*/ 0 w 3507475"/>
              <a:gd name="connsiteY40" fmla="*/ 1460310 h 146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507475" h="1460315">
                <a:moveTo>
                  <a:pt x="3507475" y="0"/>
                </a:moveTo>
                <a:cubicBezTo>
                  <a:pt x="3466183" y="8259"/>
                  <a:pt x="3428110" y="6866"/>
                  <a:pt x="3398293" y="40943"/>
                </a:cubicBezTo>
                <a:cubicBezTo>
                  <a:pt x="3338348" y="109452"/>
                  <a:pt x="3358155" y="145307"/>
                  <a:pt x="3261815" y="177421"/>
                </a:cubicBezTo>
                <a:cubicBezTo>
                  <a:pt x="3130138" y="221315"/>
                  <a:pt x="3235242" y="190385"/>
                  <a:pt x="2934269" y="204716"/>
                </a:cubicBezTo>
                <a:cubicBezTo>
                  <a:pt x="2916072" y="209265"/>
                  <a:pt x="2898071" y="214685"/>
                  <a:pt x="2879678" y="218364"/>
                </a:cubicBezTo>
                <a:cubicBezTo>
                  <a:pt x="2852543" y="223791"/>
                  <a:pt x="2820461" y="216143"/>
                  <a:pt x="2797791" y="232012"/>
                </a:cubicBezTo>
                <a:cubicBezTo>
                  <a:pt x="2770916" y="250824"/>
                  <a:pt x="2743200" y="313898"/>
                  <a:pt x="2743200" y="313898"/>
                </a:cubicBezTo>
                <a:cubicBezTo>
                  <a:pt x="2724057" y="524465"/>
                  <a:pt x="2740973" y="496059"/>
                  <a:pt x="2715905" y="395785"/>
                </a:cubicBezTo>
                <a:cubicBezTo>
                  <a:pt x="2712416" y="381829"/>
                  <a:pt x="2712429" y="365014"/>
                  <a:pt x="2702257" y="354842"/>
                </a:cubicBezTo>
                <a:cubicBezTo>
                  <a:pt x="2692084" y="344669"/>
                  <a:pt x="2674961" y="345743"/>
                  <a:pt x="2661313" y="341194"/>
                </a:cubicBezTo>
                <a:cubicBezTo>
                  <a:pt x="2551050" y="359572"/>
                  <a:pt x="2605675" y="346092"/>
                  <a:pt x="2497540" y="382137"/>
                </a:cubicBezTo>
                <a:lnTo>
                  <a:pt x="2456597" y="395785"/>
                </a:lnTo>
                <a:cubicBezTo>
                  <a:pt x="2447499" y="409433"/>
                  <a:pt x="2441646" y="425927"/>
                  <a:pt x="2429302" y="436728"/>
                </a:cubicBezTo>
                <a:cubicBezTo>
                  <a:pt x="2407167" y="456096"/>
                  <a:pt x="2347085" y="499890"/>
                  <a:pt x="2306472" y="504967"/>
                </a:cubicBezTo>
                <a:cubicBezTo>
                  <a:pt x="2247615" y="512324"/>
                  <a:pt x="2188191" y="514066"/>
                  <a:pt x="2129051" y="518615"/>
                </a:cubicBezTo>
                <a:cubicBezTo>
                  <a:pt x="2119952" y="532263"/>
                  <a:pt x="2109090" y="544887"/>
                  <a:pt x="2101755" y="559558"/>
                </a:cubicBezTo>
                <a:cubicBezTo>
                  <a:pt x="2095321" y="572425"/>
                  <a:pt x="2096088" y="588531"/>
                  <a:pt x="2088108" y="600501"/>
                </a:cubicBezTo>
                <a:cubicBezTo>
                  <a:pt x="2077402" y="616561"/>
                  <a:pt x="2060812" y="627797"/>
                  <a:pt x="2047164" y="641445"/>
                </a:cubicBezTo>
                <a:cubicBezTo>
                  <a:pt x="2042615" y="655093"/>
                  <a:pt x="2040502" y="669812"/>
                  <a:pt x="2033516" y="682388"/>
                </a:cubicBezTo>
                <a:cubicBezTo>
                  <a:pt x="2019912" y="706874"/>
                  <a:pt x="1981178" y="781602"/>
                  <a:pt x="1937982" y="791570"/>
                </a:cubicBezTo>
                <a:cubicBezTo>
                  <a:pt x="1893434" y="801850"/>
                  <a:pt x="1846997" y="800669"/>
                  <a:pt x="1801505" y="805218"/>
                </a:cubicBezTo>
                <a:cubicBezTo>
                  <a:pt x="1791338" y="835717"/>
                  <a:pt x="1777446" y="901331"/>
                  <a:pt x="1746913" y="928048"/>
                </a:cubicBezTo>
                <a:cubicBezTo>
                  <a:pt x="1722225" y="949650"/>
                  <a:pt x="1697735" y="980123"/>
                  <a:pt x="1665027" y="982639"/>
                </a:cubicBezTo>
                <a:lnTo>
                  <a:pt x="1487606" y="996286"/>
                </a:lnTo>
                <a:lnTo>
                  <a:pt x="1323833" y="1050878"/>
                </a:lnTo>
                <a:cubicBezTo>
                  <a:pt x="1310185" y="1055427"/>
                  <a:pt x="1297248" y="1063628"/>
                  <a:pt x="1282890" y="1064525"/>
                </a:cubicBezTo>
                <a:lnTo>
                  <a:pt x="1064525" y="1078173"/>
                </a:lnTo>
                <a:cubicBezTo>
                  <a:pt x="1050877" y="1091821"/>
                  <a:pt x="1039641" y="1108410"/>
                  <a:pt x="1023582" y="1119116"/>
                </a:cubicBezTo>
                <a:cubicBezTo>
                  <a:pt x="900472" y="1201190"/>
                  <a:pt x="1070552" y="1052680"/>
                  <a:pt x="941696" y="1160060"/>
                </a:cubicBezTo>
                <a:cubicBezTo>
                  <a:pt x="926869" y="1172416"/>
                  <a:pt x="913108" y="1186176"/>
                  <a:pt x="900752" y="1201003"/>
                </a:cubicBezTo>
                <a:cubicBezTo>
                  <a:pt x="890251" y="1213604"/>
                  <a:pt x="886265" y="1231700"/>
                  <a:pt x="873457" y="1241946"/>
                </a:cubicBezTo>
                <a:cubicBezTo>
                  <a:pt x="862223" y="1250933"/>
                  <a:pt x="845089" y="1248607"/>
                  <a:pt x="832513" y="1255594"/>
                </a:cubicBezTo>
                <a:cubicBezTo>
                  <a:pt x="803836" y="1271526"/>
                  <a:pt x="777922" y="1291988"/>
                  <a:pt x="750627" y="1310185"/>
                </a:cubicBezTo>
                <a:cubicBezTo>
                  <a:pt x="736979" y="1319284"/>
                  <a:pt x="725245" y="1332294"/>
                  <a:pt x="709684" y="1337481"/>
                </a:cubicBezTo>
                <a:lnTo>
                  <a:pt x="668740" y="1351128"/>
                </a:lnTo>
                <a:cubicBezTo>
                  <a:pt x="558109" y="1335324"/>
                  <a:pt x="538623" y="1325290"/>
                  <a:pt x="409433" y="1351128"/>
                </a:cubicBezTo>
                <a:cubicBezTo>
                  <a:pt x="393349" y="1354345"/>
                  <a:pt x="383161" y="1371088"/>
                  <a:pt x="368490" y="1378424"/>
                </a:cubicBezTo>
                <a:cubicBezTo>
                  <a:pt x="355623" y="1384858"/>
                  <a:pt x="340413" y="1385638"/>
                  <a:pt x="327546" y="1392072"/>
                </a:cubicBezTo>
                <a:cubicBezTo>
                  <a:pt x="312875" y="1399407"/>
                  <a:pt x="301592" y="1412705"/>
                  <a:pt x="286603" y="1419367"/>
                </a:cubicBezTo>
                <a:cubicBezTo>
                  <a:pt x="260311" y="1431052"/>
                  <a:pt x="233403" y="1444456"/>
                  <a:pt x="204716" y="1446663"/>
                </a:cubicBezTo>
                <a:cubicBezTo>
                  <a:pt x="18224" y="1461008"/>
                  <a:pt x="86611" y="1460310"/>
                  <a:pt x="0" y="146031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81636" y="1782586"/>
            <a:ext cx="209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Chattahoochee</a:t>
            </a:r>
          </a:p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River</a:t>
            </a:r>
            <a:endParaRPr lang="en-US" dirty="0">
              <a:latin typeface="KG Second Chances Solid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56" y="231124"/>
            <a:ext cx="5770768" cy="6395751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6808763" y="1026942"/>
            <a:ext cx="2433711" cy="3291840"/>
          </a:xfrm>
          <a:custGeom>
            <a:avLst/>
            <a:gdLst>
              <a:gd name="connsiteX0" fmla="*/ 0 w 2433711"/>
              <a:gd name="connsiteY0" fmla="*/ 0 h 3291840"/>
              <a:gd name="connsiteX1" fmla="*/ 70339 w 2433711"/>
              <a:gd name="connsiteY1" fmla="*/ 42203 h 3291840"/>
              <a:gd name="connsiteX2" fmla="*/ 98474 w 2433711"/>
              <a:gd name="connsiteY2" fmla="*/ 126609 h 3291840"/>
              <a:gd name="connsiteX3" fmla="*/ 154745 w 2433711"/>
              <a:gd name="connsiteY3" fmla="*/ 196947 h 3291840"/>
              <a:gd name="connsiteX4" fmla="*/ 211015 w 2433711"/>
              <a:gd name="connsiteY4" fmla="*/ 309489 h 3291840"/>
              <a:gd name="connsiteX5" fmla="*/ 253219 w 2433711"/>
              <a:gd name="connsiteY5" fmla="*/ 436098 h 3291840"/>
              <a:gd name="connsiteX6" fmla="*/ 295422 w 2433711"/>
              <a:gd name="connsiteY6" fmla="*/ 506436 h 3291840"/>
              <a:gd name="connsiteX7" fmla="*/ 337625 w 2433711"/>
              <a:gd name="connsiteY7" fmla="*/ 520504 h 3291840"/>
              <a:gd name="connsiteX8" fmla="*/ 407963 w 2433711"/>
              <a:gd name="connsiteY8" fmla="*/ 576775 h 3291840"/>
              <a:gd name="connsiteX9" fmla="*/ 436099 w 2433711"/>
              <a:gd name="connsiteY9" fmla="*/ 604910 h 3291840"/>
              <a:gd name="connsiteX10" fmla="*/ 478302 w 2433711"/>
              <a:gd name="connsiteY10" fmla="*/ 618978 h 3291840"/>
              <a:gd name="connsiteX11" fmla="*/ 520505 w 2433711"/>
              <a:gd name="connsiteY11" fmla="*/ 689316 h 3291840"/>
              <a:gd name="connsiteX12" fmla="*/ 562708 w 2433711"/>
              <a:gd name="connsiteY12" fmla="*/ 759655 h 3291840"/>
              <a:gd name="connsiteX13" fmla="*/ 576775 w 2433711"/>
              <a:gd name="connsiteY13" fmla="*/ 801858 h 3291840"/>
              <a:gd name="connsiteX14" fmla="*/ 618979 w 2433711"/>
              <a:gd name="connsiteY14" fmla="*/ 829993 h 3291840"/>
              <a:gd name="connsiteX15" fmla="*/ 647114 w 2433711"/>
              <a:gd name="connsiteY15" fmla="*/ 858129 h 3291840"/>
              <a:gd name="connsiteX16" fmla="*/ 661182 w 2433711"/>
              <a:gd name="connsiteY16" fmla="*/ 900332 h 3291840"/>
              <a:gd name="connsiteX17" fmla="*/ 773723 w 2433711"/>
              <a:gd name="connsiteY17" fmla="*/ 1041009 h 3291840"/>
              <a:gd name="connsiteX18" fmla="*/ 801859 w 2433711"/>
              <a:gd name="connsiteY18" fmla="*/ 1069144 h 3291840"/>
              <a:gd name="connsiteX19" fmla="*/ 886265 w 2433711"/>
              <a:gd name="connsiteY19" fmla="*/ 1125415 h 3291840"/>
              <a:gd name="connsiteX20" fmla="*/ 970671 w 2433711"/>
              <a:gd name="connsiteY20" fmla="*/ 1153550 h 3291840"/>
              <a:gd name="connsiteX21" fmla="*/ 1041009 w 2433711"/>
              <a:gd name="connsiteY21" fmla="*/ 1252024 h 3291840"/>
              <a:gd name="connsiteX22" fmla="*/ 1069145 w 2433711"/>
              <a:gd name="connsiteY22" fmla="*/ 1364566 h 3291840"/>
              <a:gd name="connsiteX23" fmla="*/ 1167619 w 2433711"/>
              <a:gd name="connsiteY23" fmla="*/ 1378633 h 3291840"/>
              <a:gd name="connsiteX24" fmla="*/ 1209822 w 2433711"/>
              <a:gd name="connsiteY24" fmla="*/ 1392701 h 3291840"/>
              <a:gd name="connsiteX25" fmla="*/ 1223889 w 2433711"/>
              <a:gd name="connsiteY25" fmla="*/ 1434904 h 3291840"/>
              <a:gd name="connsiteX26" fmla="*/ 1237957 w 2433711"/>
              <a:gd name="connsiteY26" fmla="*/ 1547446 h 3291840"/>
              <a:gd name="connsiteX27" fmla="*/ 1252025 w 2433711"/>
              <a:gd name="connsiteY27" fmla="*/ 1589649 h 3291840"/>
              <a:gd name="connsiteX28" fmla="*/ 1294228 w 2433711"/>
              <a:gd name="connsiteY28" fmla="*/ 1617784 h 3291840"/>
              <a:gd name="connsiteX29" fmla="*/ 1364566 w 2433711"/>
              <a:gd name="connsiteY29" fmla="*/ 1659987 h 3291840"/>
              <a:gd name="connsiteX30" fmla="*/ 1477108 w 2433711"/>
              <a:gd name="connsiteY30" fmla="*/ 1744393 h 3291840"/>
              <a:gd name="connsiteX31" fmla="*/ 1519311 w 2433711"/>
              <a:gd name="connsiteY31" fmla="*/ 1758461 h 3291840"/>
              <a:gd name="connsiteX32" fmla="*/ 1603717 w 2433711"/>
              <a:gd name="connsiteY32" fmla="*/ 1800664 h 3291840"/>
              <a:gd name="connsiteX33" fmla="*/ 1659988 w 2433711"/>
              <a:gd name="connsiteY33" fmla="*/ 1856935 h 3291840"/>
              <a:gd name="connsiteX34" fmla="*/ 1702191 w 2433711"/>
              <a:gd name="connsiteY34" fmla="*/ 1885070 h 3291840"/>
              <a:gd name="connsiteX35" fmla="*/ 1800665 w 2433711"/>
              <a:gd name="connsiteY35" fmla="*/ 1969476 h 3291840"/>
              <a:gd name="connsiteX36" fmla="*/ 1842868 w 2433711"/>
              <a:gd name="connsiteY36" fmla="*/ 2138289 h 3291840"/>
              <a:gd name="connsiteX37" fmla="*/ 1856935 w 2433711"/>
              <a:gd name="connsiteY37" fmla="*/ 2180492 h 3291840"/>
              <a:gd name="connsiteX38" fmla="*/ 1871003 w 2433711"/>
              <a:gd name="connsiteY38" fmla="*/ 2264898 h 3291840"/>
              <a:gd name="connsiteX39" fmla="*/ 1856935 w 2433711"/>
              <a:gd name="connsiteY39" fmla="*/ 2475913 h 3291840"/>
              <a:gd name="connsiteX40" fmla="*/ 1828800 w 2433711"/>
              <a:gd name="connsiteY40" fmla="*/ 2433710 h 3291840"/>
              <a:gd name="connsiteX41" fmla="*/ 1856935 w 2433711"/>
              <a:gd name="connsiteY41" fmla="*/ 2391507 h 3291840"/>
              <a:gd name="connsiteX42" fmla="*/ 1871003 w 2433711"/>
              <a:gd name="connsiteY42" fmla="*/ 2349304 h 3291840"/>
              <a:gd name="connsiteX43" fmla="*/ 1899139 w 2433711"/>
              <a:gd name="connsiteY43" fmla="*/ 2518116 h 3291840"/>
              <a:gd name="connsiteX44" fmla="*/ 1927274 w 2433711"/>
              <a:gd name="connsiteY44" fmla="*/ 2546252 h 3291840"/>
              <a:gd name="connsiteX45" fmla="*/ 1969477 w 2433711"/>
              <a:gd name="connsiteY45" fmla="*/ 2574387 h 3291840"/>
              <a:gd name="connsiteX46" fmla="*/ 2053883 w 2433711"/>
              <a:gd name="connsiteY46" fmla="*/ 2602523 h 3291840"/>
              <a:gd name="connsiteX47" fmla="*/ 2082019 w 2433711"/>
              <a:gd name="connsiteY47" fmla="*/ 2630658 h 3291840"/>
              <a:gd name="connsiteX48" fmla="*/ 2096086 w 2433711"/>
              <a:gd name="connsiteY48" fmla="*/ 2672861 h 3291840"/>
              <a:gd name="connsiteX49" fmla="*/ 2124222 w 2433711"/>
              <a:gd name="connsiteY49" fmla="*/ 2799470 h 3291840"/>
              <a:gd name="connsiteX50" fmla="*/ 2152357 w 2433711"/>
              <a:gd name="connsiteY50" fmla="*/ 2827606 h 3291840"/>
              <a:gd name="connsiteX51" fmla="*/ 2180492 w 2433711"/>
              <a:gd name="connsiteY51" fmla="*/ 3066756 h 3291840"/>
              <a:gd name="connsiteX52" fmla="*/ 2194560 w 2433711"/>
              <a:gd name="connsiteY52" fmla="*/ 3108960 h 3291840"/>
              <a:gd name="connsiteX53" fmla="*/ 2208628 w 2433711"/>
              <a:gd name="connsiteY53" fmla="*/ 3193366 h 3291840"/>
              <a:gd name="connsiteX54" fmla="*/ 2293034 w 2433711"/>
              <a:gd name="connsiteY54" fmla="*/ 3221501 h 3291840"/>
              <a:gd name="connsiteX55" fmla="*/ 2335237 w 2433711"/>
              <a:gd name="connsiteY55" fmla="*/ 3235569 h 3291840"/>
              <a:gd name="connsiteX56" fmla="*/ 2377440 w 2433711"/>
              <a:gd name="connsiteY56" fmla="*/ 3249636 h 3291840"/>
              <a:gd name="connsiteX57" fmla="*/ 2433711 w 2433711"/>
              <a:gd name="connsiteY57" fmla="*/ 3291840 h 329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433711" h="3291840">
                <a:moveTo>
                  <a:pt x="0" y="0"/>
                </a:moveTo>
                <a:cubicBezTo>
                  <a:pt x="23446" y="14068"/>
                  <a:pt x="53552" y="20620"/>
                  <a:pt x="70339" y="42203"/>
                </a:cubicBezTo>
                <a:cubicBezTo>
                  <a:pt x="88547" y="65613"/>
                  <a:pt x="82023" y="101933"/>
                  <a:pt x="98474" y="126609"/>
                </a:cubicBezTo>
                <a:cubicBezTo>
                  <a:pt x="133966" y="179848"/>
                  <a:pt x="114654" y="156857"/>
                  <a:pt x="154745" y="196947"/>
                </a:cubicBezTo>
                <a:cubicBezTo>
                  <a:pt x="187074" y="293936"/>
                  <a:pt x="161910" y="260382"/>
                  <a:pt x="211015" y="309489"/>
                </a:cubicBezTo>
                <a:lnTo>
                  <a:pt x="253219" y="436098"/>
                </a:lnTo>
                <a:cubicBezTo>
                  <a:pt x="264285" y="469296"/>
                  <a:pt x="263236" y="487125"/>
                  <a:pt x="295422" y="506436"/>
                </a:cubicBezTo>
                <a:cubicBezTo>
                  <a:pt x="308138" y="514065"/>
                  <a:pt x="323557" y="515815"/>
                  <a:pt x="337625" y="520504"/>
                </a:cubicBezTo>
                <a:cubicBezTo>
                  <a:pt x="405549" y="588430"/>
                  <a:pt x="319244" y="505801"/>
                  <a:pt x="407963" y="576775"/>
                </a:cubicBezTo>
                <a:cubicBezTo>
                  <a:pt x="418320" y="585060"/>
                  <a:pt x="424726" y="598086"/>
                  <a:pt x="436099" y="604910"/>
                </a:cubicBezTo>
                <a:cubicBezTo>
                  <a:pt x="448815" y="612539"/>
                  <a:pt x="464234" y="614289"/>
                  <a:pt x="478302" y="618978"/>
                </a:cubicBezTo>
                <a:cubicBezTo>
                  <a:pt x="518153" y="738535"/>
                  <a:pt x="462573" y="592762"/>
                  <a:pt x="520505" y="689316"/>
                </a:cubicBezTo>
                <a:cubicBezTo>
                  <a:pt x="575290" y="780626"/>
                  <a:pt x="491418" y="688368"/>
                  <a:pt x="562708" y="759655"/>
                </a:cubicBezTo>
                <a:cubicBezTo>
                  <a:pt x="567397" y="773723"/>
                  <a:pt x="567512" y="790279"/>
                  <a:pt x="576775" y="801858"/>
                </a:cubicBezTo>
                <a:cubicBezTo>
                  <a:pt x="587337" y="815060"/>
                  <a:pt x="605776" y="819431"/>
                  <a:pt x="618979" y="829993"/>
                </a:cubicBezTo>
                <a:cubicBezTo>
                  <a:pt x="629336" y="838278"/>
                  <a:pt x="637736" y="848750"/>
                  <a:pt x="647114" y="858129"/>
                </a:cubicBezTo>
                <a:cubicBezTo>
                  <a:pt x="651803" y="872197"/>
                  <a:pt x="653981" y="887369"/>
                  <a:pt x="661182" y="900332"/>
                </a:cubicBezTo>
                <a:cubicBezTo>
                  <a:pt x="705547" y="980189"/>
                  <a:pt x="714424" y="981710"/>
                  <a:pt x="773723" y="1041009"/>
                </a:cubicBezTo>
                <a:cubicBezTo>
                  <a:pt x="783102" y="1050387"/>
                  <a:pt x="790823" y="1061787"/>
                  <a:pt x="801859" y="1069144"/>
                </a:cubicBezTo>
                <a:cubicBezTo>
                  <a:pt x="829994" y="1087901"/>
                  <a:pt x="854186" y="1114722"/>
                  <a:pt x="886265" y="1125415"/>
                </a:cubicBezTo>
                <a:lnTo>
                  <a:pt x="970671" y="1153550"/>
                </a:lnTo>
                <a:cubicBezTo>
                  <a:pt x="1027387" y="1210266"/>
                  <a:pt x="1024167" y="1190268"/>
                  <a:pt x="1041009" y="1252024"/>
                </a:cubicBezTo>
                <a:cubicBezTo>
                  <a:pt x="1051183" y="1289330"/>
                  <a:pt x="1030865" y="1359098"/>
                  <a:pt x="1069145" y="1364566"/>
                </a:cubicBezTo>
                <a:lnTo>
                  <a:pt x="1167619" y="1378633"/>
                </a:lnTo>
                <a:cubicBezTo>
                  <a:pt x="1181687" y="1383322"/>
                  <a:pt x="1199337" y="1382215"/>
                  <a:pt x="1209822" y="1392701"/>
                </a:cubicBezTo>
                <a:cubicBezTo>
                  <a:pt x="1220307" y="1403186"/>
                  <a:pt x="1221236" y="1420315"/>
                  <a:pt x="1223889" y="1434904"/>
                </a:cubicBezTo>
                <a:cubicBezTo>
                  <a:pt x="1230652" y="1472100"/>
                  <a:pt x="1231194" y="1510250"/>
                  <a:pt x="1237957" y="1547446"/>
                </a:cubicBezTo>
                <a:cubicBezTo>
                  <a:pt x="1240610" y="1562035"/>
                  <a:pt x="1242762" y="1578070"/>
                  <a:pt x="1252025" y="1589649"/>
                </a:cubicBezTo>
                <a:cubicBezTo>
                  <a:pt x="1262587" y="1602851"/>
                  <a:pt x="1281026" y="1607222"/>
                  <a:pt x="1294228" y="1617784"/>
                </a:cubicBezTo>
                <a:cubicBezTo>
                  <a:pt x="1349401" y="1661923"/>
                  <a:pt x="1291274" y="1635557"/>
                  <a:pt x="1364566" y="1659987"/>
                </a:cubicBezTo>
                <a:cubicBezTo>
                  <a:pt x="1397895" y="1693316"/>
                  <a:pt x="1429385" y="1728485"/>
                  <a:pt x="1477108" y="1744393"/>
                </a:cubicBezTo>
                <a:cubicBezTo>
                  <a:pt x="1491176" y="1749082"/>
                  <a:pt x="1506048" y="1751829"/>
                  <a:pt x="1519311" y="1758461"/>
                </a:cubicBezTo>
                <a:cubicBezTo>
                  <a:pt x="1628393" y="1813002"/>
                  <a:pt x="1497638" y="1765304"/>
                  <a:pt x="1603717" y="1800664"/>
                </a:cubicBezTo>
                <a:cubicBezTo>
                  <a:pt x="1622474" y="1819421"/>
                  <a:pt x="1637917" y="1842221"/>
                  <a:pt x="1659988" y="1856935"/>
                </a:cubicBezTo>
                <a:cubicBezTo>
                  <a:pt x="1674056" y="1866313"/>
                  <a:pt x="1689354" y="1874067"/>
                  <a:pt x="1702191" y="1885070"/>
                </a:cubicBezTo>
                <a:cubicBezTo>
                  <a:pt x="1821587" y="1987409"/>
                  <a:pt x="1703777" y="1904885"/>
                  <a:pt x="1800665" y="1969476"/>
                </a:cubicBezTo>
                <a:cubicBezTo>
                  <a:pt x="1857514" y="2140028"/>
                  <a:pt x="1804983" y="1967803"/>
                  <a:pt x="1842868" y="2138289"/>
                </a:cubicBezTo>
                <a:cubicBezTo>
                  <a:pt x="1846085" y="2152764"/>
                  <a:pt x="1853718" y="2166017"/>
                  <a:pt x="1856935" y="2180492"/>
                </a:cubicBezTo>
                <a:cubicBezTo>
                  <a:pt x="1863123" y="2208336"/>
                  <a:pt x="1866314" y="2236763"/>
                  <a:pt x="1871003" y="2264898"/>
                </a:cubicBezTo>
                <a:cubicBezTo>
                  <a:pt x="1866314" y="2335236"/>
                  <a:pt x="1874032" y="2407523"/>
                  <a:pt x="1856935" y="2475913"/>
                </a:cubicBezTo>
                <a:cubicBezTo>
                  <a:pt x="1852834" y="2492315"/>
                  <a:pt x="1828800" y="2450617"/>
                  <a:pt x="1828800" y="2433710"/>
                </a:cubicBezTo>
                <a:cubicBezTo>
                  <a:pt x="1828800" y="2416803"/>
                  <a:pt x="1849374" y="2406629"/>
                  <a:pt x="1856935" y="2391507"/>
                </a:cubicBezTo>
                <a:cubicBezTo>
                  <a:pt x="1863567" y="2378244"/>
                  <a:pt x="1866314" y="2363372"/>
                  <a:pt x="1871003" y="2349304"/>
                </a:cubicBezTo>
                <a:cubicBezTo>
                  <a:pt x="1872393" y="2361816"/>
                  <a:pt x="1876642" y="2480621"/>
                  <a:pt x="1899139" y="2518116"/>
                </a:cubicBezTo>
                <a:cubicBezTo>
                  <a:pt x="1905963" y="2529489"/>
                  <a:pt x="1916917" y="2537966"/>
                  <a:pt x="1927274" y="2546252"/>
                </a:cubicBezTo>
                <a:cubicBezTo>
                  <a:pt x="1940476" y="2556814"/>
                  <a:pt x="1954027" y="2567520"/>
                  <a:pt x="1969477" y="2574387"/>
                </a:cubicBezTo>
                <a:cubicBezTo>
                  <a:pt x="1996578" y="2586432"/>
                  <a:pt x="2053883" y="2602523"/>
                  <a:pt x="2053883" y="2602523"/>
                </a:cubicBezTo>
                <a:cubicBezTo>
                  <a:pt x="2063262" y="2611901"/>
                  <a:pt x="2075195" y="2619285"/>
                  <a:pt x="2082019" y="2630658"/>
                </a:cubicBezTo>
                <a:cubicBezTo>
                  <a:pt x="2089648" y="2643373"/>
                  <a:pt x="2092869" y="2658386"/>
                  <a:pt x="2096086" y="2672861"/>
                </a:cubicBezTo>
                <a:cubicBezTo>
                  <a:pt x="2100431" y="2692416"/>
                  <a:pt x="2107456" y="2771526"/>
                  <a:pt x="2124222" y="2799470"/>
                </a:cubicBezTo>
                <a:cubicBezTo>
                  <a:pt x="2131046" y="2810843"/>
                  <a:pt x="2142979" y="2818227"/>
                  <a:pt x="2152357" y="2827606"/>
                </a:cubicBezTo>
                <a:cubicBezTo>
                  <a:pt x="2190646" y="2942470"/>
                  <a:pt x="2150244" y="2809646"/>
                  <a:pt x="2180492" y="3066756"/>
                </a:cubicBezTo>
                <a:cubicBezTo>
                  <a:pt x="2182225" y="3081483"/>
                  <a:pt x="2191343" y="3094484"/>
                  <a:pt x="2194560" y="3108960"/>
                </a:cubicBezTo>
                <a:cubicBezTo>
                  <a:pt x="2200748" y="3136804"/>
                  <a:pt x="2189845" y="3171900"/>
                  <a:pt x="2208628" y="3193366"/>
                </a:cubicBezTo>
                <a:cubicBezTo>
                  <a:pt x="2228157" y="3215685"/>
                  <a:pt x="2264899" y="3212123"/>
                  <a:pt x="2293034" y="3221501"/>
                </a:cubicBezTo>
                <a:lnTo>
                  <a:pt x="2335237" y="3235569"/>
                </a:lnTo>
                <a:lnTo>
                  <a:pt x="2377440" y="3249636"/>
                </a:lnTo>
                <a:cubicBezTo>
                  <a:pt x="2412989" y="3285187"/>
                  <a:pt x="2393712" y="3271841"/>
                  <a:pt x="2433711" y="3291840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86742" y="2930630"/>
            <a:ext cx="180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Savannah</a:t>
            </a:r>
          </a:p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River</a:t>
            </a:r>
            <a:endParaRPr lang="en-US" dirty="0">
              <a:latin typeface="KG Second Chances Solid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 rot="2624921">
            <a:off x="4729185" y="7191"/>
            <a:ext cx="914400" cy="1274032"/>
          </a:xfrm>
          <a:prstGeom prst="ellipse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71247" y="319773"/>
            <a:ext cx="203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Appalachian</a:t>
            </a:r>
          </a:p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Mountains</a:t>
            </a:r>
            <a:endParaRPr lang="en-US" dirty="0">
              <a:latin typeface="KG Second Chances Solid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 rot="2624921">
            <a:off x="7182897" y="5670336"/>
            <a:ext cx="731520" cy="914400"/>
          </a:xfrm>
          <a:prstGeom prst="ellipse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237758" y="5804370"/>
            <a:ext cx="180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Okefenokee</a:t>
            </a:r>
          </a:p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Swamp</a:t>
            </a:r>
            <a:endParaRPr lang="en-US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0800000">
            <a:off x="0" y="-14314"/>
            <a:ext cx="12192000" cy="68723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64ADA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CCF3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Today, some of the islands, like St Simons, Tybee, and Jekyll, are popular vacation destinations for tourists.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Other barrier islands are protected wildlife reserves and wilderness sanctuaries, and cannot be destroyed by manmade developments.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1816" y="68701"/>
            <a:ext cx="89643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EC2238"/>
                </a:solidFill>
                <a:effectLst>
                  <a:glow rad="101600">
                    <a:srgbClr val="64ADA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Barrier Islands</a:t>
            </a:r>
            <a:endParaRPr lang="en-US" sz="115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EC2238"/>
              </a:solidFill>
              <a:effectLst>
                <a:glow rad="101600">
                  <a:srgbClr val="64ADA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CCF3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8" y="671487"/>
            <a:ext cx="54864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895" y="671487"/>
            <a:ext cx="54864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9898" y="619735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Cumberland Island</a:t>
            </a:r>
            <a:endParaRPr lang="en-US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4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75" y="-3110"/>
            <a:ext cx="12192000" cy="6858000"/>
          </a:xfrm>
          <a:prstGeom prst="rect">
            <a:avLst/>
          </a:prstGeom>
          <a:solidFill>
            <a:srgbClr val="CCF3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98404" y="0"/>
            <a:ext cx="7198871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0966" y="2903048"/>
            <a:ext cx="116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Fall</a:t>
            </a:r>
          </a:p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Line</a:t>
            </a:r>
            <a:endParaRPr lang="en-US" dirty="0">
              <a:latin typeface="KG Second Chances Solid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736036" y="5664956"/>
            <a:ext cx="911021" cy="2236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9045691" y="4704010"/>
            <a:ext cx="822960" cy="3374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778158" y="4968497"/>
            <a:ext cx="116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Barrier Islands</a:t>
            </a:r>
            <a:endParaRPr lang="en-US" dirty="0">
              <a:latin typeface="KG Second Chances Solid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092184" y="532263"/>
            <a:ext cx="1844592" cy="5609230"/>
          </a:xfrm>
          <a:custGeom>
            <a:avLst/>
            <a:gdLst>
              <a:gd name="connsiteX0" fmla="*/ 1653523 w 1844592"/>
              <a:gd name="connsiteY0" fmla="*/ 0 h 5609230"/>
              <a:gd name="connsiteX1" fmla="*/ 1680819 w 1844592"/>
              <a:gd name="connsiteY1" fmla="*/ 68238 h 5609230"/>
              <a:gd name="connsiteX2" fmla="*/ 1708115 w 1844592"/>
              <a:gd name="connsiteY2" fmla="*/ 109182 h 5609230"/>
              <a:gd name="connsiteX3" fmla="*/ 1735410 w 1844592"/>
              <a:gd name="connsiteY3" fmla="*/ 191068 h 5609230"/>
              <a:gd name="connsiteX4" fmla="*/ 1749058 w 1844592"/>
              <a:gd name="connsiteY4" fmla="*/ 232012 h 5609230"/>
              <a:gd name="connsiteX5" fmla="*/ 1790001 w 1844592"/>
              <a:gd name="connsiteY5" fmla="*/ 259307 h 5609230"/>
              <a:gd name="connsiteX6" fmla="*/ 1830944 w 1844592"/>
              <a:gd name="connsiteY6" fmla="*/ 341194 h 5609230"/>
              <a:gd name="connsiteX7" fmla="*/ 1844592 w 1844592"/>
              <a:gd name="connsiteY7" fmla="*/ 382137 h 5609230"/>
              <a:gd name="connsiteX8" fmla="*/ 1803649 w 1844592"/>
              <a:gd name="connsiteY8" fmla="*/ 477671 h 5609230"/>
              <a:gd name="connsiteX9" fmla="*/ 1790001 w 1844592"/>
              <a:gd name="connsiteY9" fmla="*/ 518615 h 5609230"/>
              <a:gd name="connsiteX10" fmla="*/ 1721762 w 1844592"/>
              <a:gd name="connsiteY10" fmla="*/ 600501 h 5609230"/>
              <a:gd name="connsiteX11" fmla="*/ 1680819 w 1844592"/>
              <a:gd name="connsiteY11" fmla="*/ 627797 h 5609230"/>
              <a:gd name="connsiteX12" fmla="*/ 1639876 w 1844592"/>
              <a:gd name="connsiteY12" fmla="*/ 641444 h 5609230"/>
              <a:gd name="connsiteX13" fmla="*/ 1598932 w 1844592"/>
              <a:gd name="connsiteY13" fmla="*/ 627797 h 5609230"/>
              <a:gd name="connsiteX14" fmla="*/ 1585285 w 1844592"/>
              <a:gd name="connsiteY14" fmla="*/ 696036 h 5609230"/>
              <a:gd name="connsiteX15" fmla="*/ 1557989 w 1844592"/>
              <a:gd name="connsiteY15" fmla="*/ 736979 h 5609230"/>
              <a:gd name="connsiteX16" fmla="*/ 1517046 w 1844592"/>
              <a:gd name="connsiteY16" fmla="*/ 750627 h 5609230"/>
              <a:gd name="connsiteX17" fmla="*/ 1421512 w 1844592"/>
              <a:gd name="connsiteY17" fmla="*/ 764274 h 5609230"/>
              <a:gd name="connsiteX18" fmla="*/ 1407864 w 1844592"/>
              <a:gd name="connsiteY18" fmla="*/ 805218 h 5609230"/>
              <a:gd name="connsiteX19" fmla="*/ 1394216 w 1844592"/>
              <a:gd name="connsiteY19" fmla="*/ 887104 h 5609230"/>
              <a:gd name="connsiteX20" fmla="*/ 1353273 w 1844592"/>
              <a:gd name="connsiteY20" fmla="*/ 914400 h 5609230"/>
              <a:gd name="connsiteX21" fmla="*/ 1325977 w 1844592"/>
              <a:gd name="connsiteY21" fmla="*/ 996286 h 5609230"/>
              <a:gd name="connsiteX22" fmla="*/ 1312329 w 1844592"/>
              <a:gd name="connsiteY22" fmla="*/ 1091821 h 5609230"/>
              <a:gd name="connsiteX23" fmla="*/ 1107613 w 1844592"/>
              <a:gd name="connsiteY23" fmla="*/ 1132764 h 5609230"/>
              <a:gd name="connsiteX24" fmla="*/ 1066670 w 1844592"/>
              <a:gd name="connsiteY24" fmla="*/ 1146412 h 5609230"/>
              <a:gd name="connsiteX25" fmla="*/ 943840 w 1844592"/>
              <a:gd name="connsiteY25" fmla="*/ 1160059 h 5609230"/>
              <a:gd name="connsiteX26" fmla="*/ 916544 w 1844592"/>
              <a:gd name="connsiteY26" fmla="*/ 1269241 h 5609230"/>
              <a:gd name="connsiteX27" fmla="*/ 861953 w 1844592"/>
              <a:gd name="connsiteY27" fmla="*/ 1351128 h 5609230"/>
              <a:gd name="connsiteX28" fmla="*/ 834658 w 1844592"/>
              <a:gd name="connsiteY28" fmla="*/ 1392071 h 5609230"/>
              <a:gd name="connsiteX29" fmla="*/ 793715 w 1844592"/>
              <a:gd name="connsiteY29" fmla="*/ 1419367 h 5609230"/>
              <a:gd name="connsiteX30" fmla="*/ 725476 w 1844592"/>
              <a:gd name="connsiteY30" fmla="*/ 1487606 h 5609230"/>
              <a:gd name="connsiteX31" fmla="*/ 698180 w 1844592"/>
              <a:gd name="connsiteY31" fmla="*/ 1528549 h 5609230"/>
              <a:gd name="connsiteX32" fmla="*/ 657237 w 1844592"/>
              <a:gd name="connsiteY32" fmla="*/ 1542197 h 5609230"/>
              <a:gd name="connsiteX33" fmla="*/ 575350 w 1844592"/>
              <a:gd name="connsiteY33" fmla="*/ 1596788 h 5609230"/>
              <a:gd name="connsiteX34" fmla="*/ 493464 w 1844592"/>
              <a:gd name="connsiteY34" fmla="*/ 1624083 h 5609230"/>
              <a:gd name="connsiteX35" fmla="*/ 452520 w 1844592"/>
              <a:gd name="connsiteY35" fmla="*/ 1637731 h 5609230"/>
              <a:gd name="connsiteX36" fmla="*/ 397929 w 1844592"/>
              <a:gd name="connsiteY36" fmla="*/ 1719618 h 5609230"/>
              <a:gd name="connsiteX37" fmla="*/ 452520 w 1844592"/>
              <a:gd name="connsiteY37" fmla="*/ 1801504 h 5609230"/>
              <a:gd name="connsiteX38" fmla="*/ 329691 w 1844592"/>
              <a:gd name="connsiteY38" fmla="*/ 1869743 h 5609230"/>
              <a:gd name="connsiteX39" fmla="*/ 288747 w 1844592"/>
              <a:gd name="connsiteY39" fmla="*/ 1883391 h 5609230"/>
              <a:gd name="connsiteX40" fmla="*/ 247804 w 1844592"/>
              <a:gd name="connsiteY40" fmla="*/ 1897038 h 5609230"/>
              <a:gd name="connsiteX41" fmla="*/ 220509 w 1844592"/>
              <a:gd name="connsiteY41" fmla="*/ 1937982 h 5609230"/>
              <a:gd name="connsiteX42" fmla="*/ 179565 w 1844592"/>
              <a:gd name="connsiteY42" fmla="*/ 2060812 h 5609230"/>
              <a:gd name="connsiteX43" fmla="*/ 165917 w 1844592"/>
              <a:gd name="connsiteY43" fmla="*/ 2101755 h 5609230"/>
              <a:gd name="connsiteX44" fmla="*/ 152270 w 1844592"/>
              <a:gd name="connsiteY44" fmla="*/ 2142698 h 5609230"/>
              <a:gd name="connsiteX45" fmla="*/ 193213 w 1844592"/>
              <a:gd name="connsiteY45" fmla="*/ 2169994 h 5609230"/>
              <a:gd name="connsiteX46" fmla="*/ 234156 w 1844592"/>
              <a:gd name="connsiteY46" fmla="*/ 2183641 h 5609230"/>
              <a:gd name="connsiteX47" fmla="*/ 247804 w 1844592"/>
              <a:gd name="connsiteY47" fmla="*/ 2224585 h 5609230"/>
              <a:gd name="connsiteX48" fmla="*/ 234156 w 1844592"/>
              <a:gd name="connsiteY48" fmla="*/ 2265528 h 5609230"/>
              <a:gd name="connsiteX49" fmla="*/ 193213 w 1844592"/>
              <a:gd name="connsiteY49" fmla="*/ 2292824 h 5609230"/>
              <a:gd name="connsiteX50" fmla="*/ 111326 w 1844592"/>
              <a:gd name="connsiteY50" fmla="*/ 2347415 h 5609230"/>
              <a:gd name="connsiteX51" fmla="*/ 84031 w 1844592"/>
              <a:gd name="connsiteY51" fmla="*/ 2388358 h 5609230"/>
              <a:gd name="connsiteX52" fmla="*/ 29440 w 1844592"/>
              <a:gd name="connsiteY52" fmla="*/ 2442949 h 5609230"/>
              <a:gd name="connsiteX53" fmla="*/ 43088 w 1844592"/>
              <a:gd name="connsiteY53" fmla="*/ 2647665 h 5609230"/>
              <a:gd name="connsiteX54" fmla="*/ 70383 w 1844592"/>
              <a:gd name="connsiteY54" fmla="*/ 2688609 h 5609230"/>
              <a:gd name="connsiteX55" fmla="*/ 84031 w 1844592"/>
              <a:gd name="connsiteY55" fmla="*/ 2729552 h 5609230"/>
              <a:gd name="connsiteX56" fmla="*/ 97679 w 1844592"/>
              <a:gd name="connsiteY56" fmla="*/ 2838734 h 5609230"/>
              <a:gd name="connsiteX57" fmla="*/ 152270 w 1844592"/>
              <a:gd name="connsiteY57" fmla="*/ 2920621 h 5609230"/>
              <a:gd name="connsiteX58" fmla="*/ 165917 w 1844592"/>
              <a:gd name="connsiteY58" fmla="*/ 2975212 h 5609230"/>
              <a:gd name="connsiteX59" fmla="*/ 193213 w 1844592"/>
              <a:gd name="connsiteY59" fmla="*/ 3057098 h 5609230"/>
              <a:gd name="connsiteX60" fmla="*/ 206861 w 1844592"/>
              <a:gd name="connsiteY60" fmla="*/ 3166280 h 5609230"/>
              <a:gd name="connsiteX61" fmla="*/ 220509 w 1844592"/>
              <a:gd name="connsiteY61" fmla="*/ 3207224 h 5609230"/>
              <a:gd name="connsiteX62" fmla="*/ 193213 w 1844592"/>
              <a:gd name="connsiteY62" fmla="*/ 3343701 h 5609230"/>
              <a:gd name="connsiteX63" fmla="*/ 165917 w 1844592"/>
              <a:gd name="connsiteY63" fmla="*/ 3384644 h 5609230"/>
              <a:gd name="connsiteX64" fmla="*/ 179565 w 1844592"/>
              <a:gd name="connsiteY64" fmla="*/ 3425588 h 5609230"/>
              <a:gd name="connsiteX65" fmla="*/ 275100 w 1844592"/>
              <a:gd name="connsiteY65" fmla="*/ 3452883 h 5609230"/>
              <a:gd name="connsiteX66" fmla="*/ 302395 w 1844592"/>
              <a:gd name="connsiteY66" fmla="*/ 3493827 h 5609230"/>
              <a:gd name="connsiteX67" fmla="*/ 316043 w 1844592"/>
              <a:gd name="connsiteY67" fmla="*/ 3534770 h 5609230"/>
              <a:gd name="connsiteX68" fmla="*/ 275100 w 1844592"/>
              <a:gd name="connsiteY68" fmla="*/ 3657600 h 5609230"/>
              <a:gd name="connsiteX69" fmla="*/ 152270 w 1844592"/>
              <a:gd name="connsiteY69" fmla="*/ 3712191 h 5609230"/>
              <a:gd name="connsiteX70" fmla="*/ 111326 w 1844592"/>
              <a:gd name="connsiteY70" fmla="*/ 3725838 h 5609230"/>
              <a:gd name="connsiteX71" fmla="*/ 97679 w 1844592"/>
              <a:gd name="connsiteY71" fmla="*/ 3944203 h 5609230"/>
              <a:gd name="connsiteX72" fmla="*/ 111326 w 1844592"/>
              <a:gd name="connsiteY72" fmla="*/ 4067033 h 5609230"/>
              <a:gd name="connsiteX73" fmla="*/ 124974 w 1844592"/>
              <a:gd name="connsiteY73" fmla="*/ 4107976 h 5609230"/>
              <a:gd name="connsiteX74" fmla="*/ 138622 w 1844592"/>
              <a:gd name="connsiteY74" fmla="*/ 4162567 h 5609230"/>
              <a:gd name="connsiteX75" fmla="*/ 193213 w 1844592"/>
              <a:gd name="connsiteY75" fmla="*/ 4271749 h 5609230"/>
              <a:gd name="connsiteX76" fmla="*/ 206861 w 1844592"/>
              <a:gd name="connsiteY76" fmla="*/ 4312692 h 5609230"/>
              <a:gd name="connsiteX77" fmla="*/ 165917 w 1844592"/>
              <a:gd name="connsiteY77" fmla="*/ 4394579 h 5609230"/>
              <a:gd name="connsiteX78" fmla="*/ 138622 w 1844592"/>
              <a:gd name="connsiteY78" fmla="*/ 4490113 h 5609230"/>
              <a:gd name="connsiteX79" fmla="*/ 124974 w 1844592"/>
              <a:gd name="connsiteY79" fmla="*/ 4531056 h 5609230"/>
              <a:gd name="connsiteX80" fmla="*/ 97679 w 1844592"/>
              <a:gd name="connsiteY80" fmla="*/ 4749421 h 5609230"/>
              <a:gd name="connsiteX81" fmla="*/ 70383 w 1844592"/>
              <a:gd name="connsiteY81" fmla="*/ 4790364 h 5609230"/>
              <a:gd name="connsiteX82" fmla="*/ 29440 w 1844592"/>
              <a:gd name="connsiteY82" fmla="*/ 4817659 h 5609230"/>
              <a:gd name="connsiteX83" fmla="*/ 15792 w 1844592"/>
              <a:gd name="connsiteY83" fmla="*/ 4981433 h 5609230"/>
              <a:gd name="connsiteX84" fmla="*/ 97679 w 1844592"/>
              <a:gd name="connsiteY84" fmla="*/ 5022376 h 5609230"/>
              <a:gd name="connsiteX85" fmla="*/ 111326 w 1844592"/>
              <a:gd name="connsiteY85" fmla="*/ 5063319 h 5609230"/>
              <a:gd name="connsiteX86" fmla="*/ 138622 w 1844592"/>
              <a:gd name="connsiteY86" fmla="*/ 5104262 h 5609230"/>
              <a:gd name="connsiteX87" fmla="*/ 220509 w 1844592"/>
              <a:gd name="connsiteY87" fmla="*/ 5240740 h 5609230"/>
              <a:gd name="connsiteX88" fmla="*/ 261452 w 1844592"/>
              <a:gd name="connsiteY88" fmla="*/ 5527343 h 5609230"/>
              <a:gd name="connsiteX89" fmla="*/ 275100 w 1844592"/>
              <a:gd name="connsiteY89" fmla="*/ 5568286 h 5609230"/>
              <a:gd name="connsiteX90" fmla="*/ 302395 w 1844592"/>
              <a:gd name="connsiteY90" fmla="*/ 5609230 h 560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844592" h="5609230">
                <a:moveTo>
                  <a:pt x="1653523" y="0"/>
                </a:moveTo>
                <a:cubicBezTo>
                  <a:pt x="1662622" y="22746"/>
                  <a:pt x="1669863" y="46326"/>
                  <a:pt x="1680819" y="68238"/>
                </a:cubicBezTo>
                <a:cubicBezTo>
                  <a:pt x="1688155" y="82909"/>
                  <a:pt x="1701453" y="94193"/>
                  <a:pt x="1708115" y="109182"/>
                </a:cubicBezTo>
                <a:cubicBezTo>
                  <a:pt x="1719800" y="135474"/>
                  <a:pt x="1726312" y="163773"/>
                  <a:pt x="1735410" y="191068"/>
                </a:cubicBezTo>
                <a:cubicBezTo>
                  <a:pt x="1739959" y="204716"/>
                  <a:pt x="1737088" y="224032"/>
                  <a:pt x="1749058" y="232012"/>
                </a:cubicBezTo>
                <a:lnTo>
                  <a:pt x="1790001" y="259307"/>
                </a:lnTo>
                <a:cubicBezTo>
                  <a:pt x="1824305" y="362218"/>
                  <a:pt x="1778031" y="235367"/>
                  <a:pt x="1830944" y="341194"/>
                </a:cubicBezTo>
                <a:cubicBezTo>
                  <a:pt x="1837378" y="354061"/>
                  <a:pt x="1840043" y="368489"/>
                  <a:pt x="1844592" y="382137"/>
                </a:cubicBezTo>
                <a:cubicBezTo>
                  <a:pt x="1816187" y="495754"/>
                  <a:pt x="1850774" y="383420"/>
                  <a:pt x="1803649" y="477671"/>
                </a:cubicBezTo>
                <a:cubicBezTo>
                  <a:pt x="1797215" y="490538"/>
                  <a:pt x="1796435" y="505748"/>
                  <a:pt x="1790001" y="518615"/>
                </a:cubicBezTo>
                <a:cubicBezTo>
                  <a:pt x="1774664" y="549290"/>
                  <a:pt x="1747635" y="578940"/>
                  <a:pt x="1721762" y="600501"/>
                </a:cubicBezTo>
                <a:cubicBezTo>
                  <a:pt x="1709161" y="611002"/>
                  <a:pt x="1695490" y="620462"/>
                  <a:pt x="1680819" y="627797"/>
                </a:cubicBezTo>
                <a:cubicBezTo>
                  <a:pt x="1667952" y="634231"/>
                  <a:pt x="1653524" y="636895"/>
                  <a:pt x="1639876" y="641444"/>
                </a:cubicBezTo>
                <a:cubicBezTo>
                  <a:pt x="1626228" y="636895"/>
                  <a:pt x="1609104" y="617624"/>
                  <a:pt x="1598932" y="627797"/>
                </a:cubicBezTo>
                <a:cubicBezTo>
                  <a:pt x="1582530" y="644200"/>
                  <a:pt x="1593430" y="674316"/>
                  <a:pt x="1585285" y="696036"/>
                </a:cubicBezTo>
                <a:cubicBezTo>
                  <a:pt x="1579526" y="711394"/>
                  <a:pt x="1570797" y="726732"/>
                  <a:pt x="1557989" y="736979"/>
                </a:cubicBezTo>
                <a:cubicBezTo>
                  <a:pt x="1546755" y="745966"/>
                  <a:pt x="1531153" y="747806"/>
                  <a:pt x="1517046" y="750627"/>
                </a:cubicBezTo>
                <a:cubicBezTo>
                  <a:pt x="1485503" y="756936"/>
                  <a:pt x="1453357" y="759725"/>
                  <a:pt x="1421512" y="764274"/>
                </a:cubicBezTo>
                <a:cubicBezTo>
                  <a:pt x="1416963" y="777922"/>
                  <a:pt x="1410985" y="791174"/>
                  <a:pt x="1407864" y="805218"/>
                </a:cubicBezTo>
                <a:cubicBezTo>
                  <a:pt x="1401861" y="832231"/>
                  <a:pt x="1406591" y="862354"/>
                  <a:pt x="1394216" y="887104"/>
                </a:cubicBezTo>
                <a:cubicBezTo>
                  <a:pt x="1386881" y="901775"/>
                  <a:pt x="1366921" y="905301"/>
                  <a:pt x="1353273" y="914400"/>
                </a:cubicBezTo>
                <a:cubicBezTo>
                  <a:pt x="1344174" y="941695"/>
                  <a:pt x="1330046" y="967803"/>
                  <a:pt x="1325977" y="996286"/>
                </a:cubicBezTo>
                <a:cubicBezTo>
                  <a:pt x="1321428" y="1028131"/>
                  <a:pt x="1332078" y="1066429"/>
                  <a:pt x="1312329" y="1091821"/>
                </a:cubicBezTo>
                <a:cubicBezTo>
                  <a:pt x="1289444" y="1121245"/>
                  <a:pt x="1118605" y="1131543"/>
                  <a:pt x="1107613" y="1132764"/>
                </a:cubicBezTo>
                <a:cubicBezTo>
                  <a:pt x="1093965" y="1137313"/>
                  <a:pt x="1080860" y="1144047"/>
                  <a:pt x="1066670" y="1146412"/>
                </a:cubicBezTo>
                <a:cubicBezTo>
                  <a:pt x="1026035" y="1153184"/>
                  <a:pt x="975724" y="1133973"/>
                  <a:pt x="943840" y="1160059"/>
                </a:cubicBezTo>
                <a:cubicBezTo>
                  <a:pt x="914806" y="1183814"/>
                  <a:pt x="937353" y="1238027"/>
                  <a:pt x="916544" y="1269241"/>
                </a:cubicBezTo>
                <a:lnTo>
                  <a:pt x="861953" y="1351128"/>
                </a:lnTo>
                <a:cubicBezTo>
                  <a:pt x="852855" y="1364776"/>
                  <a:pt x="848306" y="1382972"/>
                  <a:pt x="834658" y="1392071"/>
                </a:cubicBezTo>
                <a:lnTo>
                  <a:pt x="793715" y="1419367"/>
                </a:lnTo>
                <a:cubicBezTo>
                  <a:pt x="720926" y="1528548"/>
                  <a:pt x="816461" y="1396621"/>
                  <a:pt x="725476" y="1487606"/>
                </a:cubicBezTo>
                <a:cubicBezTo>
                  <a:pt x="713878" y="1499204"/>
                  <a:pt x="710988" y="1518302"/>
                  <a:pt x="698180" y="1528549"/>
                </a:cubicBezTo>
                <a:cubicBezTo>
                  <a:pt x="686946" y="1537536"/>
                  <a:pt x="669813" y="1535211"/>
                  <a:pt x="657237" y="1542197"/>
                </a:cubicBezTo>
                <a:cubicBezTo>
                  <a:pt x="628560" y="1558129"/>
                  <a:pt x="606472" y="1586414"/>
                  <a:pt x="575350" y="1596788"/>
                </a:cubicBezTo>
                <a:lnTo>
                  <a:pt x="493464" y="1624083"/>
                </a:lnTo>
                <a:lnTo>
                  <a:pt x="452520" y="1637731"/>
                </a:lnTo>
                <a:cubicBezTo>
                  <a:pt x="434323" y="1665027"/>
                  <a:pt x="379732" y="1692322"/>
                  <a:pt x="397929" y="1719618"/>
                </a:cubicBezTo>
                <a:lnTo>
                  <a:pt x="452520" y="1801504"/>
                </a:lnTo>
                <a:cubicBezTo>
                  <a:pt x="391232" y="1862792"/>
                  <a:pt x="429887" y="1836344"/>
                  <a:pt x="329691" y="1869743"/>
                </a:cubicBezTo>
                <a:lnTo>
                  <a:pt x="288747" y="1883391"/>
                </a:lnTo>
                <a:lnTo>
                  <a:pt x="247804" y="1897038"/>
                </a:lnTo>
                <a:cubicBezTo>
                  <a:pt x="238706" y="1910686"/>
                  <a:pt x="227171" y="1922993"/>
                  <a:pt x="220509" y="1937982"/>
                </a:cubicBezTo>
                <a:cubicBezTo>
                  <a:pt x="220505" y="1937991"/>
                  <a:pt x="186390" y="2040336"/>
                  <a:pt x="179565" y="2060812"/>
                </a:cubicBezTo>
                <a:lnTo>
                  <a:pt x="165917" y="2101755"/>
                </a:lnTo>
                <a:lnTo>
                  <a:pt x="152270" y="2142698"/>
                </a:lnTo>
                <a:cubicBezTo>
                  <a:pt x="165918" y="2151797"/>
                  <a:pt x="178542" y="2162659"/>
                  <a:pt x="193213" y="2169994"/>
                </a:cubicBezTo>
                <a:cubicBezTo>
                  <a:pt x="206080" y="2176428"/>
                  <a:pt x="223984" y="2173469"/>
                  <a:pt x="234156" y="2183641"/>
                </a:cubicBezTo>
                <a:cubicBezTo>
                  <a:pt x="244329" y="2193814"/>
                  <a:pt x="243255" y="2210937"/>
                  <a:pt x="247804" y="2224585"/>
                </a:cubicBezTo>
                <a:cubicBezTo>
                  <a:pt x="243255" y="2238233"/>
                  <a:pt x="243143" y="2254294"/>
                  <a:pt x="234156" y="2265528"/>
                </a:cubicBezTo>
                <a:cubicBezTo>
                  <a:pt x="223909" y="2278336"/>
                  <a:pt x="205814" y="2282323"/>
                  <a:pt x="193213" y="2292824"/>
                </a:cubicBezTo>
                <a:cubicBezTo>
                  <a:pt x="125060" y="2349619"/>
                  <a:pt x="183280" y="2323430"/>
                  <a:pt x="111326" y="2347415"/>
                </a:cubicBezTo>
                <a:cubicBezTo>
                  <a:pt x="102228" y="2361063"/>
                  <a:pt x="96839" y="2378111"/>
                  <a:pt x="84031" y="2388358"/>
                </a:cubicBezTo>
                <a:cubicBezTo>
                  <a:pt x="17860" y="2441295"/>
                  <a:pt x="59218" y="2353618"/>
                  <a:pt x="29440" y="2442949"/>
                </a:cubicBezTo>
                <a:cubicBezTo>
                  <a:pt x="33989" y="2511188"/>
                  <a:pt x="31845" y="2580205"/>
                  <a:pt x="43088" y="2647665"/>
                </a:cubicBezTo>
                <a:cubicBezTo>
                  <a:pt x="45785" y="2663844"/>
                  <a:pt x="63048" y="2673938"/>
                  <a:pt x="70383" y="2688609"/>
                </a:cubicBezTo>
                <a:cubicBezTo>
                  <a:pt x="76817" y="2701476"/>
                  <a:pt x="79482" y="2715904"/>
                  <a:pt x="84031" y="2729552"/>
                </a:cubicBezTo>
                <a:cubicBezTo>
                  <a:pt x="88580" y="2765946"/>
                  <a:pt x="85343" y="2804194"/>
                  <a:pt x="97679" y="2838734"/>
                </a:cubicBezTo>
                <a:cubicBezTo>
                  <a:pt x="108713" y="2869628"/>
                  <a:pt x="152270" y="2920621"/>
                  <a:pt x="152270" y="2920621"/>
                </a:cubicBezTo>
                <a:cubicBezTo>
                  <a:pt x="156819" y="2938818"/>
                  <a:pt x="160527" y="2957246"/>
                  <a:pt x="165917" y="2975212"/>
                </a:cubicBezTo>
                <a:cubicBezTo>
                  <a:pt x="174185" y="3002770"/>
                  <a:pt x="193213" y="3057098"/>
                  <a:pt x="193213" y="3057098"/>
                </a:cubicBezTo>
                <a:cubicBezTo>
                  <a:pt x="197762" y="3093492"/>
                  <a:pt x="200300" y="3130194"/>
                  <a:pt x="206861" y="3166280"/>
                </a:cubicBezTo>
                <a:cubicBezTo>
                  <a:pt x="209435" y="3180434"/>
                  <a:pt x="220509" y="3192838"/>
                  <a:pt x="220509" y="3207224"/>
                </a:cubicBezTo>
                <a:cubicBezTo>
                  <a:pt x="220509" y="3232372"/>
                  <a:pt x="210020" y="3310087"/>
                  <a:pt x="193213" y="3343701"/>
                </a:cubicBezTo>
                <a:cubicBezTo>
                  <a:pt x="185877" y="3358372"/>
                  <a:pt x="175016" y="3370996"/>
                  <a:pt x="165917" y="3384644"/>
                </a:cubicBezTo>
                <a:cubicBezTo>
                  <a:pt x="170466" y="3398292"/>
                  <a:pt x="169392" y="3415415"/>
                  <a:pt x="179565" y="3425588"/>
                </a:cubicBezTo>
                <a:cubicBezTo>
                  <a:pt x="186092" y="3432115"/>
                  <a:pt x="274626" y="3452764"/>
                  <a:pt x="275100" y="3452883"/>
                </a:cubicBezTo>
                <a:cubicBezTo>
                  <a:pt x="284198" y="3466531"/>
                  <a:pt x="295060" y="3479156"/>
                  <a:pt x="302395" y="3493827"/>
                </a:cubicBezTo>
                <a:cubicBezTo>
                  <a:pt x="308829" y="3506694"/>
                  <a:pt x="316043" y="3520384"/>
                  <a:pt x="316043" y="3534770"/>
                </a:cubicBezTo>
                <a:cubicBezTo>
                  <a:pt x="316043" y="3580516"/>
                  <a:pt x="308056" y="3624644"/>
                  <a:pt x="275100" y="3657600"/>
                </a:cubicBezTo>
                <a:cubicBezTo>
                  <a:pt x="242661" y="3690039"/>
                  <a:pt x="192805" y="3698679"/>
                  <a:pt x="152270" y="3712191"/>
                </a:cubicBezTo>
                <a:lnTo>
                  <a:pt x="111326" y="3725838"/>
                </a:lnTo>
                <a:cubicBezTo>
                  <a:pt x="106777" y="3798626"/>
                  <a:pt x="97679" y="3871273"/>
                  <a:pt x="97679" y="3944203"/>
                </a:cubicBezTo>
                <a:cubicBezTo>
                  <a:pt x="97679" y="3985398"/>
                  <a:pt x="104554" y="4026398"/>
                  <a:pt x="111326" y="4067033"/>
                </a:cubicBezTo>
                <a:cubicBezTo>
                  <a:pt x="113691" y="4081223"/>
                  <a:pt x="121022" y="4094144"/>
                  <a:pt x="124974" y="4107976"/>
                </a:cubicBezTo>
                <a:cubicBezTo>
                  <a:pt x="130127" y="4126011"/>
                  <a:pt x="134943" y="4144174"/>
                  <a:pt x="138622" y="4162567"/>
                </a:cubicBezTo>
                <a:cubicBezTo>
                  <a:pt x="158738" y="4263147"/>
                  <a:pt x="127010" y="4227613"/>
                  <a:pt x="193213" y="4271749"/>
                </a:cubicBezTo>
                <a:cubicBezTo>
                  <a:pt x="197762" y="4285397"/>
                  <a:pt x="206861" y="4298306"/>
                  <a:pt x="206861" y="4312692"/>
                </a:cubicBezTo>
                <a:cubicBezTo>
                  <a:pt x="206861" y="4340945"/>
                  <a:pt x="179718" y="4373877"/>
                  <a:pt x="165917" y="4394579"/>
                </a:cubicBezTo>
                <a:cubicBezTo>
                  <a:pt x="133190" y="4492766"/>
                  <a:pt x="172904" y="4370129"/>
                  <a:pt x="138622" y="4490113"/>
                </a:cubicBezTo>
                <a:cubicBezTo>
                  <a:pt x="134670" y="4503945"/>
                  <a:pt x="129523" y="4517408"/>
                  <a:pt x="124974" y="4531056"/>
                </a:cubicBezTo>
                <a:cubicBezTo>
                  <a:pt x="122371" y="4564899"/>
                  <a:pt x="127135" y="4690507"/>
                  <a:pt x="97679" y="4749421"/>
                </a:cubicBezTo>
                <a:cubicBezTo>
                  <a:pt x="90344" y="4764092"/>
                  <a:pt x="81981" y="4778766"/>
                  <a:pt x="70383" y="4790364"/>
                </a:cubicBezTo>
                <a:cubicBezTo>
                  <a:pt x="58785" y="4801962"/>
                  <a:pt x="43088" y="4808561"/>
                  <a:pt x="29440" y="4817659"/>
                </a:cubicBezTo>
                <a:cubicBezTo>
                  <a:pt x="8680" y="4879938"/>
                  <a:pt x="-17289" y="4915272"/>
                  <a:pt x="15792" y="4981433"/>
                </a:cubicBezTo>
                <a:cubicBezTo>
                  <a:pt x="26374" y="5002598"/>
                  <a:pt x="78302" y="5015917"/>
                  <a:pt x="97679" y="5022376"/>
                </a:cubicBezTo>
                <a:cubicBezTo>
                  <a:pt x="102228" y="5036024"/>
                  <a:pt x="104892" y="5050452"/>
                  <a:pt x="111326" y="5063319"/>
                </a:cubicBezTo>
                <a:cubicBezTo>
                  <a:pt x="118661" y="5077990"/>
                  <a:pt x="134644" y="5088349"/>
                  <a:pt x="138622" y="5104262"/>
                </a:cubicBezTo>
                <a:cubicBezTo>
                  <a:pt x="176160" y="5254413"/>
                  <a:pt x="99865" y="5216611"/>
                  <a:pt x="220509" y="5240740"/>
                </a:cubicBezTo>
                <a:cubicBezTo>
                  <a:pt x="295723" y="5353562"/>
                  <a:pt x="234763" y="5247108"/>
                  <a:pt x="261452" y="5527343"/>
                </a:cubicBezTo>
                <a:cubicBezTo>
                  <a:pt x="262816" y="5541664"/>
                  <a:pt x="268666" y="5555419"/>
                  <a:pt x="275100" y="5568286"/>
                </a:cubicBezTo>
                <a:cubicBezTo>
                  <a:pt x="282435" y="5582957"/>
                  <a:pt x="302395" y="5609230"/>
                  <a:pt x="302395" y="5609230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339988" y="2347415"/>
            <a:ext cx="3507475" cy="1460315"/>
          </a:xfrm>
          <a:custGeom>
            <a:avLst/>
            <a:gdLst>
              <a:gd name="connsiteX0" fmla="*/ 3507475 w 3507475"/>
              <a:gd name="connsiteY0" fmla="*/ 0 h 1460315"/>
              <a:gd name="connsiteX1" fmla="*/ 3398293 w 3507475"/>
              <a:gd name="connsiteY1" fmla="*/ 40943 h 1460315"/>
              <a:gd name="connsiteX2" fmla="*/ 3261815 w 3507475"/>
              <a:gd name="connsiteY2" fmla="*/ 177421 h 1460315"/>
              <a:gd name="connsiteX3" fmla="*/ 2934269 w 3507475"/>
              <a:gd name="connsiteY3" fmla="*/ 204716 h 1460315"/>
              <a:gd name="connsiteX4" fmla="*/ 2879678 w 3507475"/>
              <a:gd name="connsiteY4" fmla="*/ 218364 h 1460315"/>
              <a:gd name="connsiteX5" fmla="*/ 2797791 w 3507475"/>
              <a:gd name="connsiteY5" fmla="*/ 232012 h 1460315"/>
              <a:gd name="connsiteX6" fmla="*/ 2743200 w 3507475"/>
              <a:gd name="connsiteY6" fmla="*/ 313898 h 1460315"/>
              <a:gd name="connsiteX7" fmla="*/ 2715905 w 3507475"/>
              <a:gd name="connsiteY7" fmla="*/ 395785 h 1460315"/>
              <a:gd name="connsiteX8" fmla="*/ 2702257 w 3507475"/>
              <a:gd name="connsiteY8" fmla="*/ 354842 h 1460315"/>
              <a:gd name="connsiteX9" fmla="*/ 2661313 w 3507475"/>
              <a:gd name="connsiteY9" fmla="*/ 341194 h 1460315"/>
              <a:gd name="connsiteX10" fmla="*/ 2497540 w 3507475"/>
              <a:gd name="connsiteY10" fmla="*/ 382137 h 1460315"/>
              <a:gd name="connsiteX11" fmla="*/ 2456597 w 3507475"/>
              <a:gd name="connsiteY11" fmla="*/ 395785 h 1460315"/>
              <a:gd name="connsiteX12" fmla="*/ 2429302 w 3507475"/>
              <a:gd name="connsiteY12" fmla="*/ 436728 h 1460315"/>
              <a:gd name="connsiteX13" fmla="*/ 2306472 w 3507475"/>
              <a:gd name="connsiteY13" fmla="*/ 504967 h 1460315"/>
              <a:gd name="connsiteX14" fmla="*/ 2129051 w 3507475"/>
              <a:gd name="connsiteY14" fmla="*/ 518615 h 1460315"/>
              <a:gd name="connsiteX15" fmla="*/ 2101755 w 3507475"/>
              <a:gd name="connsiteY15" fmla="*/ 559558 h 1460315"/>
              <a:gd name="connsiteX16" fmla="*/ 2088108 w 3507475"/>
              <a:gd name="connsiteY16" fmla="*/ 600501 h 1460315"/>
              <a:gd name="connsiteX17" fmla="*/ 2047164 w 3507475"/>
              <a:gd name="connsiteY17" fmla="*/ 641445 h 1460315"/>
              <a:gd name="connsiteX18" fmla="*/ 2033516 w 3507475"/>
              <a:gd name="connsiteY18" fmla="*/ 682388 h 1460315"/>
              <a:gd name="connsiteX19" fmla="*/ 1937982 w 3507475"/>
              <a:gd name="connsiteY19" fmla="*/ 791570 h 1460315"/>
              <a:gd name="connsiteX20" fmla="*/ 1801505 w 3507475"/>
              <a:gd name="connsiteY20" fmla="*/ 805218 h 1460315"/>
              <a:gd name="connsiteX21" fmla="*/ 1746913 w 3507475"/>
              <a:gd name="connsiteY21" fmla="*/ 928048 h 1460315"/>
              <a:gd name="connsiteX22" fmla="*/ 1665027 w 3507475"/>
              <a:gd name="connsiteY22" fmla="*/ 982639 h 1460315"/>
              <a:gd name="connsiteX23" fmla="*/ 1487606 w 3507475"/>
              <a:gd name="connsiteY23" fmla="*/ 996286 h 1460315"/>
              <a:gd name="connsiteX24" fmla="*/ 1323833 w 3507475"/>
              <a:gd name="connsiteY24" fmla="*/ 1050878 h 1460315"/>
              <a:gd name="connsiteX25" fmla="*/ 1282890 w 3507475"/>
              <a:gd name="connsiteY25" fmla="*/ 1064525 h 1460315"/>
              <a:gd name="connsiteX26" fmla="*/ 1064525 w 3507475"/>
              <a:gd name="connsiteY26" fmla="*/ 1078173 h 1460315"/>
              <a:gd name="connsiteX27" fmla="*/ 1023582 w 3507475"/>
              <a:gd name="connsiteY27" fmla="*/ 1119116 h 1460315"/>
              <a:gd name="connsiteX28" fmla="*/ 941696 w 3507475"/>
              <a:gd name="connsiteY28" fmla="*/ 1160060 h 1460315"/>
              <a:gd name="connsiteX29" fmla="*/ 900752 w 3507475"/>
              <a:gd name="connsiteY29" fmla="*/ 1201003 h 1460315"/>
              <a:gd name="connsiteX30" fmla="*/ 873457 w 3507475"/>
              <a:gd name="connsiteY30" fmla="*/ 1241946 h 1460315"/>
              <a:gd name="connsiteX31" fmla="*/ 832513 w 3507475"/>
              <a:gd name="connsiteY31" fmla="*/ 1255594 h 1460315"/>
              <a:gd name="connsiteX32" fmla="*/ 750627 w 3507475"/>
              <a:gd name="connsiteY32" fmla="*/ 1310185 h 1460315"/>
              <a:gd name="connsiteX33" fmla="*/ 709684 w 3507475"/>
              <a:gd name="connsiteY33" fmla="*/ 1337481 h 1460315"/>
              <a:gd name="connsiteX34" fmla="*/ 668740 w 3507475"/>
              <a:gd name="connsiteY34" fmla="*/ 1351128 h 1460315"/>
              <a:gd name="connsiteX35" fmla="*/ 409433 w 3507475"/>
              <a:gd name="connsiteY35" fmla="*/ 1351128 h 1460315"/>
              <a:gd name="connsiteX36" fmla="*/ 368490 w 3507475"/>
              <a:gd name="connsiteY36" fmla="*/ 1378424 h 1460315"/>
              <a:gd name="connsiteX37" fmla="*/ 327546 w 3507475"/>
              <a:gd name="connsiteY37" fmla="*/ 1392072 h 1460315"/>
              <a:gd name="connsiteX38" fmla="*/ 286603 w 3507475"/>
              <a:gd name="connsiteY38" fmla="*/ 1419367 h 1460315"/>
              <a:gd name="connsiteX39" fmla="*/ 204716 w 3507475"/>
              <a:gd name="connsiteY39" fmla="*/ 1446663 h 1460315"/>
              <a:gd name="connsiteX40" fmla="*/ 0 w 3507475"/>
              <a:gd name="connsiteY40" fmla="*/ 1460310 h 146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507475" h="1460315">
                <a:moveTo>
                  <a:pt x="3507475" y="0"/>
                </a:moveTo>
                <a:cubicBezTo>
                  <a:pt x="3466183" y="8259"/>
                  <a:pt x="3428110" y="6866"/>
                  <a:pt x="3398293" y="40943"/>
                </a:cubicBezTo>
                <a:cubicBezTo>
                  <a:pt x="3338348" y="109452"/>
                  <a:pt x="3358155" y="145307"/>
                  <a:pt x="3261815" y="177421"/>
                </a:cubicBezTo>
                <a:cubicBezTo>
                  <a:pt x="3130138" y="221315"/>
                  <a:pt x="3235242" y="190385"/>
                  <a:pt x="2934269" y="204716"/>
                </a:cubicBezTo>
                <a:cubicBezTo>
                  <a:pt x="2916072" y="209265"/>
                  <a:pt x="2898071" y="214685"/>
                  <a:pt x="2879678" y="218364"/>
                </a:cubicBezTo>
                <a:cubicBezTo>
                  <a:pt x="2852543" y="223791"/>
                  <a:pt x="2820461" y="216143"/>
                  <a:pt x="2797791" y="232012"/>
                </a:cubicBezTo>
                <a:cubicBezTo>
                  <a:pt x="2770916" y="250824"/>
                  <a:pt x="2743200" y="313898"/>
                  <a:pt x="2743200" y="313898"/>
                </a:cubicBezTo>
                <a:cubicBezTo>
                  <a:pt x="2724057" y="524465"/>
                  <a:pt x="2740973" y="496059"/>
                  <a:pt x="2715905" y="395785"/>
                </a:cubicBezTo>
                <a:cubicBezTo>
                  <a:pt x="2712416" y="381829"/>
                  <a:pt x="2712429" y="365014"/>
                  <a:pt x="2702257" y="354842"/>
                </a:cubicBezTo>
                <a:cubicBezTo>
                  <a:pt x="2692084" y="344669"/>
                  <a:pt x="2674961" y="345743"/>
                  <a:pt x="2661313" y="341194"/>
                </a:cubicBezTo>
                <a:cubicBezTo>
                  <a:pt x="2551050" y="359572"/>
                  <a:pt x="2605675" y="346092"/>
                  <a:pt x="2497540" y="382137"/>
                </a:cubicBezTo>
                <a:lnTo>
                  <a:pt x="2456597" y="395785"/>
                </a:lnTo>
                <a:cubicBezTo>
                  <a:pt x="2447499" y="409433"/>
                  <a:pt x="2441646" y="425927"/>
                  <a:pt x="2429302" y="436728"/>
                </a:cubicBezTo>
                <a:cubicBezTo>
                  <a:pt x="2407167" y="456096"/>
                  <a:pt x="2347085" y="499890"/>
                  <a:pt x="2306472" y="504967"/>
                </a:cubicBezTo>
                <a:cubicBezTo>
                  <a:pt x="2247615" y="512324"/>
                  <a:pt x="2188191" y="514066"/>
                  <a:pt x="2129051" y="518615"/>
                </a:cubicBezTo>
                <a:cubicBezTo>
                  <a:pt x="2119952" y="532263"/>
                  <a:pt x="2109090" y="544887"/>
                  <a:pt x="2101755" y="559558"/>
                </a:cubicBezTo>
                <a:cubicBezTo>
                  <a:pt x="2095321" y="572425"/>
                  <a:pt x="2096088" y="588531"/>
                  <a:pt x="2088108" y="600501"/>
                </a:cubicBezTo>
                <a:cubicBezTo>
                  <a:pt x="2077402" y="616561"/>
                  <a:pt x="2060812" y="627797"/>
                  <a:pt x="2047164" y="641445"/>
                </a:cubicBezTo>
                <a:cubicBezTo>
                  <a:pt x="2042615" y="655093"/>
                  <a:pt x="2040502" y="669812"/>
                  <a:pt x="2033516" y="682388"/>
                </a:cubicBezTo>
                <a:cubicBezTo>
                  <a:pt x="2019912" y="706874"/>
                  <a:pt x="1981178" y="781602"/>
                  <a:pt x="1937982" y="791570"/>
                </a:cubicBezTo>
                <a:cubicBezTo>
                  <a:pt x="1893434" y="801850"/>
                  <a:pt x="1846997" y="800669"/>
                  <a:pt x="1801505" y="805218"/>
                </a:cubicBezTo>
                <a:cubicBezTo>
                  <a:pt x="1791338" y="835717"/>
                  <a:pt x="1777446" y="901331"/>
                  <a:pt x="1746913" y="928048"/>
                </a:cubicBezTo>
                <a:cubicBezTo>
                  <a:pt x="1722225" y="949650"/>
                  <a:pt x="1697735" y="980123"/>
                  <a:pt x="1665027" y="982639"/>
                </a:cubicBezTo>
                <a:lnTo>
                  <a:pt x="1487606" y="996286"/>
                </a:lnTo>
                <a:lnTo>
                  <a:pt x="1323833" y="1050878"/>
                </a:lnTo>
                <a:cubicBezTo>
                  <a:pt x="1310185" y="1055427"/>
                  <a:pt x="1297248" y="1063628"/>
                  <a:pt x="1282890" y="1064525"/>
                </a:cubicBezTo>
                <a:lnTo>
                  <a:pt x="1064525" y="1078173"/>
                </a:lnTo>
                <a:cubicBezTo>
                  <a:pt x="1050877" y="1091821"/>
                  <a:pt x="1039641" y="1108410"/>
                  <a:pt x="1023582" y="1119116"/>
                </a:cubicBezTo>
                <a:cubicBezTo>
                  <a:pt x="900472" y="1201190"/>
                  <a:pt x="1070552" y="1052680"/>
                  <a:pt x="941696" y="1160060"/>
                </a:cubicBezTo>
                <a:cubicBezTo>
                  <a:pt x="926869" y="1172416"/>
                  <a:pt x="913108" y="1186176"/>
                  <a:pt x="900752" y="1201003"/>
                </a:cubicBezTo>
                <a:cubicBezTo>
                  <a:pt x="890251" y="1213604"/>
                  <a:pt x="886265" y="1231700"/>
                  <a:pt x="873457" y="1241946"/>
                </a:cubicBezTo>
                <a:cubicBezTo>
                  <a:pt x="862223" y="1250933"/>
                  <a:pt x="845089" y="1248607"/>
                  <a:pt x="832513" y="1255594"/>
                </a:cubicBezTo>
                <a:cubicBezTo>
                  <a:pt x="803836" y="1271526"/>
                  <a:pt x="777922" y="1291988"/>
                  <a:pt x="750627" y="1310185"/>
                </a:cubicBezTo>
                <a:cubicBezTo>
                  <a:pt x="736979" y="1319284"/>
                  <a:pt x="725245" y="1332294"/>
                  <a:pt x="709684" y="1337481"/>
                </a:cubicBezTo>
                <a:lnTo>
                  <a:pt x="668740" y="1351128"/>
                </a:lnTo>
                <a:cubicBezTo>
                  <a:pt x="558109" y="1335324"/>
                  <a:pt x="538623" y="1325290"/>
                  <a:pt x="409433" y="1351128"/>
                </a:cubicBezTo>
                <a:cubicBezTo>
                  <a:pt x="393349" y="1354345"/>
                  <a:pt x="383161" y="1371088"/>
                  <a:pt x="368490" y="1378424"/>
                </a:cubicBezTo>
                <a:cubicBezTo>
                  <a:pt x="355623" y="1384858"/>
                  <a:pt x="340413" y="1385638"/>
                  <a:pt x="327546" y="1392072"/>
                </a:cubicBezTo>
                <a:cubicBezTo>
                  <a:pt x="312875" y="1399407"/>
                  <a:pt x="301592" y="1412705"/>
                  <a:pt x="286603" y="1419367"/>
                </a:cubicBezTo>
                <a:cubicBezTo>
                  <a:pt x="260311" y="1431052"/>
                  <a:pt x="233403" y="1444456"/>
                  <a:pt x="204716" y="1446663"/>
                </a:cubicBezTo>
                <a:cubicBezTo>
                  <a:pt x="18224" y="1461008"/>
                  <a:pt x="86611" y="1460310"/>
                  <a:pt x="0" y="146031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81636" y="1782586"/>
            <a:ext cx="209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Chattahoochee</a:t>
            </a:r>
          </a:p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River</a:t>
            </a:r>
            <a:endParaRPr lang="en-US" dirty="0">
              <a:latin typeface="KG Second Chances Solid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56" y="231124"/>
            <a:ext cx="5770768" cy="6395751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6808763" y="1026942"/>
            <a:ext cx="2433711" cy="3291840"/>
          </a:xfrm>
          <a:custGeom>
            <a:avLst/>
            <a:gdLst>
              <a:gd name="connsiteX0" fmla="*/ 0 w 2433711"/>
              <a:gd name="connsiteY0" fmla="*/ 0 h 3291840"/>
              <a:gd name="connsiteX1" fmla="*/ 70339 w 2433711"/>
              <a:gd name="connsiteY1" fmla="*/ 42203 h 3291840"/>
              <a:gd name="connsiteX2" fmla="*/ 98474 w 2433711"/>
              <a:gd name="connsiteY2" fmla="*/ 126609 h 3291840"/>
              <a:gd name="connsiteX3" fmla="*/ 154745 w 2433711"/>
              <a:gd name="connsiteY3" fmla="*/ 196947 h 3291840"/>
              <a:gd name="connsiteX4" fmla="*/ 211015 w 2433711"/>
              <a:gd name="connsiteY4" fmla="*/ 309489 h 3291840"/>
              <a:gd name="connsiteX5" fmla="*/ 253219 w 2433711"/>
              <a:gd name="connsiteY5" fmla="*/ 436098 h 3291840"/>
              <a:gd name="connsiteX6" fmla="*/ 295422 w 2433711"/>
              <a:gd name="connsiteY6" fmla="*/ 506436 h 3291840"/>
              <a:gd name="connsiteX7" fmla="*/ 337625 w 2433711"/>
              <a:gd name="connsiteY7" fmla="*/ 520504 h 3291840"/>
              <a:gd name="connsiteX8" fmla="*/ 407963 w 2433711"/>
              <a:gd name="connsiteY8" fmla="*/ 576775 h 3291840"/>
              <a:gd name="connsiteX9" fmla="*/ 436099 w 2433711"/>
              <a:gd name="connsiteY9" fmla="*/ 604910 h 3291840"/>
              <a:gd name="connsiteX10" fmla="*/ 478302 w 2433711"/>
              <a:gd name="connsiteY10" fmla="*/ 618978 h 3291840"/>
              <a:gd name="connsiteX11" fmla="*/ 520505 w 2433711"/>
              <a:gd name="connsiteY11" fmla="*/ 689316 h 3291840"/>
              <a:gd name="connsiteX12" fmla="*/ 562708 w 2433711"/>
              <a:gd name="connsiteY12" fmla="*/ 759655 h 3291840"/>
              <a:gd name="connsiteX13" fmla="*/ 576775 w 2433711"/>
              <a:gd name="connsiteY13" fmla="*/ 801858 h 3291840"/>
              <a:gd name="connsiteX14" fmla="*/ 618979 w 2433711"/>
              <a:gd name="connsiteY14" fmla="*/ 829993 h 3291840"/>
              <a:gd name="connsiteX15" fmla="*/ 647114 w 2433711"/>
              <a:gd name="connsiteY15" fmla="*/ 858129 h 3291840"/>
              <a:gd name="connsiteX16" fmla="*/ 661182 w 2433711"/>
              <a:gd name="connsiteY16" fmla="*/ 900332 h 3291840"/>
              <a:gd name="connsiteX17" fmla="*/ 773723 w 2433711"/>
              <a:gd name="connsiteY17" fmla="*/ 1041009 h 3291840"/>
              <a:gd name="connsiteX18" fmla="*/ 801859 w 2433711"/>
              <a:gd name="connsiteY18" fmla="*/ 1069144 h 3291840"/>
              <a:gd name="connsiteX19" fmla="*/ 886265 w 2433711"/>
              <a:gd name="connsiteY19" fmla="*/ 1125415 h 3291840"/>
              <a:gd name="connsiteX20" fmla="*/ 970671 w 2433711"/>
              <a:gd name="connsiteY20" fmla="*/ 1153550 h 3291840"/>
              <a:gd name="connsiteX21" fmla="*/ 1041009 w 2433711"/>
              <a:gd name="connsiteY21" fmla="*/ 1252024 h 3291840"/>
              <a:gd name="connsiteX22" fmla="*/ 1069145 w 2433711"/>
              <a:gd name="connsiteY22" fmla="*/ 1364566 h 3291840"/>
              <a:gd name="connsiteX23" fmla="*/ 1167619 w 2433711"/>
              <a:gd name="connsiteY23" fmla="*/ 1378633 h 3291840"/>
              <a:gd name="connsiteX24" fmla="*/ 1209822 w 2433711"/>
              <a:gd name="connsiteY24" fmla="*/ 1392701 h 3291840"/>
              <a:gd name="connsiteX25" fmla="*/ 1223889 w 2433711"/>
              <a:gd name="connsiteY25" fmla="*/ 1434904 h 3291840"/>
              <a:gd name="connsiteX26" fmla="*/ 1237957 w 2433711"/>
              <a:gd name="connsiteY26" fmla="*/ 1547446 h 3291840"/>
              <a:gd name="connsiteX27" fmla="*/ 1252025 w 2433711"/>
              <a:gd name="connsiteY27" fmla="*/ 1589649 h 3291840"/>
              <a:gd name="connsiteX28" fmla="*/ 1294228 w 2433711"/>
              <a:gd name="connsiteY28" fmla="*/ 1617784 h 3291840"/>
              <a:gd name="connsiteX29" fmla="*/ 1364566 w 2433711"/>
              <a:gd name="connsiteY29" fmla="*/ 1659987 h 3291840"/>
              <a:gd name="connsiteX30" fmla="*/ 1477108 w 2433711"/>
              <a:gd name="connsiteY30" fmla="*/ 1744393 h 3291840"/>
              <a:gd name="connsiteX31" fmla="*/ 1519311 w 2433711"/>
              <a:gd name="connsiteY31" fmla="*/ 1758461 h 3291840"/>
              <a:gd name="connsiteX32" fmla="*/ 1603717 w 2433711"/>
              <a:gd name="connsiteY32" fmla="*/ 1800664 h 3291840"/>
              <a:gd name="connsiteX33" fmla="*/ 1659988 w 2433711"/>
              <a:gd name="connsiteY33" fmla="*/ 1856935 h 3291840"/>
              <a:gd name="connsiteX34" fmla="*/ 1702191 w 2433711"/>
              <a:gd name="connsiteY34" fmla="*/ 1885070 h 3291840"/>
              <a:gd name="connsiteX35" fmla="*/ 1800665 w 2433711"/>
              <a:gd name="connsiteY35" fmla="*/ 1969476 h 3291840"/>
              <a:gd name="connsiteX36" fmla="*/ 1842868 w 2433711"/>
              <a:gd name="connsiteY36" fmla="*/ 2138289 h 3291840"/>
              <a:gd name="connsiteX37" fmla="*/ 1856935 w 2433711"/>
              <a:gd name="connsiteY37" fmla="*/ 2180492 h 3291840"/>
              <a:gd name="connsiteX38" fmla="*/ 1871003 w 2433711"/>
              <a:gd name="connsiteY38" fmla="*/ 2264898 h 3291840"/>
              <a:gd name="connsiteX39" fmla="*/ 1856935 w 2433711"/>
              <a:gd name="connsiteY39" fmla="*/ 2475913 h 3291840"/>
              <a:gd name="connsiteX40" fmla="*/ 1828800 w 2433711"/>
              <a:gd name="connsiteY40" fmla="*/ 2433710 h 3291840"/>
              <a:gd name="connsiteX41" fmla="*/ 1856935 w 2433711"/>
              <a:gd name="connsiteY41" fmla="*/ 2391507 h 3291840"/>
              <a:gd name="connsiteX42" fmla="*/ 1871003 w 2433711"/>
              <a:gd name="connsiteY42" fmla="*/ 2349304 h 3291840"/>
              <a:gd name="connsiteX43" fmla="*/ 1899139 w 2433711"/>
              <a:gd name="connsiteY43" fmla="*/ 2518116 h 3291840"/>
              <a:gd name="connsiteX44" fmla="*/ 1927274 w 2433711"/>
              <a:gd name="connsiteY44" fmla="*/ 2546252 h 3291840"/>
              <a:gd name="connsiteX45" fmla="*/ 1969477 w 2433711"/>
              <a:gd name="connsiteY45" fmla="*/ 2574387 h 3291840"/>
              <a:gd name="connsiteX46" fmla="*/ 2053883 w 2433711"/>
              <a:gd name="connsiteY46" fmla="*/ 2602523 h 3291840"/>
              <a:gd name="connsiteX47" fmla="*/ 2082019 w 2433711"/>
              <a:gd name="connsiteY47" fmla="*/ 2630658 h 3291840"/>
              <a:gd name="connsiteX48" fmla="*/ 2096086 w 2433711"/>
              <a:gd name="connsiteY48" fmla="*/ 2672861 h 3291840"/>
              <a:gd name="connsiteX49" fmla="*/ 2124222 w 2433711"/>
              <a:gd name="connsiteY49" fmla="*/ 2799470 h 3291840"/>
              <a:gd name="connsiteX50" fmla="*/ 2152357 w 2433711"/>
              <a:gd name="connsiteY50" fmla="*/ 2827606 h 3291840"/>
              <a:gd name="connsiteX51" fmla="*/ 2180492 w 2433711"/>
              <a:gd name="connsiteY51" fmla="*/ 3066756 h 3291840"/>
              <a:gd name="connsiteX52" fmla="*/ 2194560 w 2433711"/>
              <a:gd name="connsiteY52" fmla="*/ 3108960 h 3291840"/>
              <a:gd name="connsiteX53" fmla="*/ 2208628 w 2433711"/>
              <a:gd name="connsiteY53" fmla="*/ 3193366 h 3291840"/>
              <a:gd name="connsiteX54" fmla="*/ 2293034 w 2433711"/>
              <a:gd name="connsiteY54" fmla="*/ 3221501 h 3291840"/>
              <a:gd name="connsiteX55" fmla="*/ 2335237 w 2433711"/>
              <a:gd name="connsiteY55" fmla="*/ 3235569 h 3291840"/>
              <a:gd name="connsiteX56" fmla="*/ 2377440 w 2433711"/>
              <a:gd name="connsiteY56" fmla="*/ 3249636 h 3291840"/>
              <a:gd name="connsiteX57" fmla="*/ 2433711 w 2433711"/>
              <a:gd name="connsiteY57" fmla="*/ 3291840 h 329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433711" h="3291840">
                <a:moveTo>
                  <a:pt x="0" y="0"/>
                </a:moveTo>
                <a:cubicBezTo>
                  <a:pt x="23446" y="14068"/>
                  <a:pt x="53552" y="20620"/>
                  <a:pt x="70339" y="42203"/>
                </a:cubicBezTo>
                <a:cubicBezTo>
                  <a:pt x="88547" y="65613"/>
                  <a:pt x="82023" y="101933"/>
                  <a:pt x="98474" y="126609"/>
                </a:cubicBezTo>
                <a:cubicBezTo>
                  <a:pt x="133966" y="179848"/>
                  <a:pt x="114654" y="156857"/>
                  <a:pt x="154745" y="196947"/>
                </a:cubicBezTo>
                <a:cubicBezTo>
                  <a:pt x="187074" y="293936"/>
                  <a:pt x="161910" y="260382"/>
                  <a:pt x="211015" y="309489"/>
                </a:cubicBezTo>
                <a:lnTo>
                  <a:pt x="253219" y="436098"/>
                </a:lnTo>
                <a:cubicBezTo>
                  <a:pt x="264285" y="469296"/>
                  <a:pt x="263236" y="487125"/>
                  <a:pt x="295422" y="506436"/>
                </a:cubicBezTo>
                <a:cubicBezTo>
                  <a:pt x="308138" y="514065"/>
                  <a:pt x="323557" y="515815"/>
                  <a:pt x="337625" y="520504"/>
                </a:cubicBezTo>
                <a:cubicBezTo>
                  <a:pt x="405549" y="588430"/>
                  <a:pt x="319244" y="505801"/>
                  <a:pt x="407963" y="576775"/>
                </a:cubicBezTo>
                <a:cubicBezTo>
                  <a:pt x="418320" y="585060"/>
                  <a:pt x="424726" y="598086"/>
                  <a:pt x="436099" y="604910"/>
                </a:cubicBezTo>
                <a:cubicBezTo>
                  <a:pt x="448815" y="612539"/>
                  <a:pt x="464234" y="614289"/>
                  <a:pt x="478302" y="618978"/>
                </a:cubicBezTo>
                <a:cubicBezTo>
                  <a:pt x="518153" y="738535"/>
                  <a:pt x="462573" y="592762"/>
                  <a:pt x="520505" y="689316"/>
                </a:cubicBezTo>
                <a:cubicBezTo>
                  <a:pt x="575290" y="780626"/>
                  <a:pt x="491418" y="688368"/>
                  <a:pt x="562708" y="759655"/>
                </a:cubicBezTo>
                <a:cubicBezTo>
                  <a:pt x="567397" y="773723"/>
                  <a:pt x="567512" y="790279"/>
                  <a:pt x="576775" y="801858"/>
                </a:cubicBezTo>
                <a:cubicBezTo>
                  <a:pt x="587337" y="815060"/>
                  <a:pt x="605776" y="819431"/>
                  <a:pt x="618979" y="829993"/>
                </a:cubicBezTo>
                <a:cubicBezTo>
                  <a:pt x="629336" y="838278"/>
                  <a:pt x="637736" y="848750"/>
                  <a:pt x="647114" y="858129"/>
                </a:cubicBezTo>
                <a:cubicBezTo>
                  <a:pt x="651803" y="872197"/>
                  <a:pt x="653981" y="887369"/>
                  <a:pt x="661182" y="900332"/>
                </a:cubicBezTo>
                <a:cubicBezTo>
                  <a:pt x="705547" y="980189"/>
                  <a:pt x="714424" y="981710"/>
                  <a:pt x="773723" y="1041009"/>
                </a:cubicBezTo>
                <a:cubicBezTo>
                  <a:pt x="783102" y="1050387"/>
                  <a:pt x="790823" y="1061787"/>
                  <a:pt x="801859" y="1069144"/>
                </a:cubicBezTo>
                <a:cubicBezTo>
                  <a:pt x="829994" y="1087901"/>
                  <a:pt x="854186" y="1114722"/>
                  <a:pt x="886265" y="1125415"/>
                </a:cubicBezTo>
                <a:lnTo>
                  <a:pt x="970671" y="1153550"/>
                </a:lnTo>
                <a:cubicBezTo>
                  <a:pt x="1027387" y="1210266"/>
                  <a:pt x="1024167" y="1190268"/>
                  <a:pt x="1041009" y="1252024"/>
                </a:cubicBezTo>
                <a:cubicBezTo>
                  <a:pt x="1051183" y="1289330"/>
                  <a:pt x="1030865" y="1359098"/>
                  <a:pt x="1069145" y="1364566"/>
                </a:cubicBezTo>
                <a:lnTo>
                  <a:pt x="1167619" y="1378633"/>
                </a:lnTo>
                <a:cubicBezTo>
                  <a:pt x="1181687" y="1383322"/>
                  <a:pt x="1199337" y="1382215"/>
                  <a:pt x="1209822" y="1392701"/>
                </a:cubicBezTo>
                <a:cubicBezTo>
                  <a:pt x="1220307" y="1403186"/>
                  <a:pt x="1221236" y="1420315"/>
                  <a:pt x="1223889" y="1434904"/>
                </a:cubicBezTo>
                <a:cubicBezTo>
                  <a:pt x="1230652" y="1472100"/>
                  <a:pt x="1231194" y="1510250"/>
                  <a:pt x="1237957" y="1547446"/>
                </a:cubicBezTo>
                <a:cubicBezTo>
                  <a:pt x="1240610" y="1562035"/>
                  <a:pt x="1242762" y="1578070"/>
                  <a:pt x="1252025" y="1589649"/>
                </a:cubicBezTo>
                <a:cubicBezTo>
                  <a:pt x="1262587" y="1602851"/>
                  <a:pt x="1281026" y="1607222"/>
                  <a:pt x="1294228" y="1617784"/>
                </a:cubicBezTo>
                <a:cubicBezTo>
                  <a:pt x="1349401" y="1661923"/>
                  <a:pt x="1291274" y="1635557"/>
                  <a:pt x="1364566" y="1659987"/>
                </a:cubicBezTo>
                <a:cubicBezTo>
                  <a:pt x="1397895" y="1693316"/>
                  <a:pt x="1429385" y="1728485"/>
                  <a:pt x="1477108" y="1744393"/>
                </a:cubicBezTo>
                <a:cubicBezTo>
                  <a:pt x="1491176" y="1749082"/>
                  <a:pt x="1506048" y="1751829"/>
                  <a:pt x="1519311" y="1758461"/>
                </a:cubicBezTo>
                <a:cubicBezTo>
                  <a:pt x="1628393" y="1813002"/>
                  <a:pt x="1497638" y="1765304"/>
                  <a:pt x="1603717" y="1800664"/>
                </a:cubicBezTo>
                <a:cubicBezTo>
                  <a:pt x="1622474" y="1819421"/>
                  <a:pt x="1637917" y="1842221"/>
                  <a:pt x="1659988" y="1856935"/>
                </a:cubicBezTo>
                <a:cubicBezTo>
                  <a:pt x="1674056" y="1866313"/>
                  <a:pt x="1689354" y="1874067"/>
                  <a:pt x="1702191" y="1885070"/>
                </a:cubicBezTo>
                <a:cubicBezTo>
                  <a:pt x="1821587" y="1987409"/>
                  <a:pt x="1703777" y="1904885"/>
                  <a:pt x="1800665" y="1969476"/>
                </a:cubicBezTo>
                <a:cubicBezTo>
                  <a:pt x="1857514" y="2140028"/>
                  <a:pt x="1804983" y="1967803"/>
                  <a:pt x="1842868" y="2138289"/>
                </a:cubicBezTo>
                <a:cubicBezTo>
                  <a:pt x="1846085" y="2152764"/>
                  <a:pt x="1853718" y="2166017"/>
                  <a:pt x="1856935" y="2180492"/>
                </a:cubicBezTo>
                <a:cubicBezTo>
                  <a:pt x="1863123" y="2208336"/>
                  <a:pt x="1866314" y="2236763"/>
                  <a:pt x="1871003" y="2264898"/>
                </a:cubicBezTo>
                <a:cubicBezTo>
                  <a:pt x="1866314" y="2335236"/>
                  <a:pt x="1874032" y="2407523"/>
                  <a:pt x="1856935" y="2475913"/>
                </a:cubicBezTo>
                <a:cubicBezTo>
                  <a:pt x="1852834" y="2492315"/>
                  <a:pt x="1828800" y="2450617"/>
                  <a:pt x="1828800" y="2433710"/>
                </a:cubicBezTo>
                <a:cubicBezTo>
                  <a:pt x="1828800" y="2416803"/>
                  <a:pt x="1849374" y="2406629"/>
                  <a:pt x="1856935" y="2391507"/>
                </a:cubicBezTo>
                <a:cubicBezTo>
                  <a:pt x="1863567" y="2378244"/>
                  <a:pt x="1866314" y="2363372"/>
                  <a:pt x="1871003" y="2349304"/>
                </a:cubicBezTo>
                <a:cubicBezTo>
                  <a:pt x="1872393" y="2361816"/>
                  <a:pt x="1876642" y="2480621"/>
                  <a:pt x="1899139" y="2518116"/>
                </a:cubicBezTo>
                <a:cubicBezTo>
                  <a:pt x="1905963" y="2529489"/>
                  <a:pt x="1916917" y="2537966"/>
                  <a:pt x="1927274" y="2546252"/>
                </a:cubicBezTo>
                <a:cubicBezTo>
                  <a:pt x="1940476" y="2556814"/>
                  <a:pt x="1954027" y="2567520"/>
                  <a:pt x="1969477" y="2574387"/>
                </a:cubicBezTo>
                <a:cubicBezTo>
                  <a:pt x="1996578" y="2586432"/>
                  <a:pt x="2053883" y="2602523"/>
                  <a:pt x="2053883" y="2602523"/>
                </a:cubicBezTo>
                <a:cubicBezTo>
                  <a:pt x="2063262" y="2611901"/>
                  <a:pt x="2075195" y="2619285"/>
                  <a:pt x="2082019" y="2630658"/>
                </a:cubicBezTo>
                <a:cubicBezTo>
                  <a:pt x="2089648" y="2643373"/>
                  <a:pt x="2092869" y="2658386"/>
                  <a:pt x="2096086" y="2672861"/>
                </a:cubicBezTo>
                <a:cubicBezTo>
                  <a:pt x="2100431" y="2692416"/>
                  <a:pt x="2107456" y="2771526"/>
                  <a:pt x="2124222" y="2799470"/>
                </a:cubicBezTo>
                <a:cubicBezTo>
                  <a:pt x="2131046" y="2810843"/>
                  <a:pt x="2142979" y="2818227"/>
                  <a:pt x="2152357" y="2827606"/>
                </a:cubicBezTo>
                <a:cubicBezTo>
                  <a:pt x="2190646" y="2942470"/>
                  <a:pt x="2150244" y="2809646"/>
                  <a:pt x="2180492" y="3066756"/>
                </a:cubicBezTo>
                <a:cubicBezTo>
                  <a:pt x="2182225" y="3081483"/>
                  <a:pt x="2191343" y="3094484"/>
                  <a:pt x="2194560" y="3108960"/>
                </a:cubicBezTo>
                <a:cubicBezTo>
                  <a:pt x="2200748" y="3136804"/>
                  <a:pt x="2189845" y="3171900"/>
                  <a:pt x="2208628" y="3193366"/>
                </a:cubicBezTo>
                <a:cubicBezTo>
                  <a:pt x="2228157" y="3215685"/>
                  <a:pt x="2264899" y="3212123"/>
                  <a:pt x="2293034" y="3221501"/>
                </a:cubicBezTo>
                <a:lnTo>
                  <a:pt x="2335237" y="3235569"/>
                </a:lnTo>
                <a:lnTo>
                  <a:pt x="2377440" y="3249636"/>
                </a:lnTo>
                <a:cubicBezTo>
                  <a:pt x="2412989" y="3285187"/>
                  <a:pt x="2393712" y="3271841"/>
                  <a:pt x="2433711" y="3291840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86742" y="2930630"/>
            <a:ext cx="180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Savannah</a:t>
            </a:r>
          </a:p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River</a:t>
            </a:r>
            <a:endParaRPr lang="en-US" dirty="0">
              <a:latin typeface="KG Second Chances Solid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 rot="2624921">
            <a:off x="4729185" y="7191"/>
            <a:ext cx="914400" cy="1274032"/>
          </a:xfrm>
          <a:prstGeom prst="ellipse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71247" y="319773"/>
            <a:ext cx="203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Appalachian</a:t>
            </a:r>
          </a:p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Mountains</a:t>
            </a:r>
            <a:endParaRPr lang="en-US" dirty="0">
              <a:latin typeface="KG Second Chances Solid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 rot="2624921">
            <a:off x="7182897" y="5670336"/>
            <a:ext cx="731520" cy="914400"/>
          </a:xfrm>
          <a:prstGeom prst="ellipse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237758" y="5804370"/>
            <a:ext cx="180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Okefenokee</a:t>
            </a:r>
          </a:p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Swamp</a:t>
            </a:r>
            <a:endParaRPr lang="en-US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0800000">
            <a:off x="0" y="-14314"/>
            <a:ext cx="12192000" cy="68723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64ADA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CCF3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Fall Line is about twenty miles wide and separates the Piedmont region from the Coastal Plain region.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marks the part of the state where the elevation begins to drastically drop towards sea level.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causes water to run down hill at an increased rate.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82810" y="68701"/>
            <a:ext cx="48422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EC2238"/>
                </a:solidFill>
                <a:effectLst>
                  <a:glow rad="101600">
                    <a:srgbClr val="64ADA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Fall Line</a:t>
            </a:r>
            <a:endParaRPr lang="en-US" sz="11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EC2238"/>
              </a:solidFill>
              <a:effectLst>
                <a:glow rad="101600">
                  <a:srgbClr val="64ADA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75" y="-3110"/>
            <a:ext cx="12192000" cy="6858000"/>
          </a:xfrm>
          <a:prstGeom prst="rect">
            <a:avLst/>
          </a:prstGeom>
          <a:solidFill>
            <a:srgbClr val="CCF3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98404" y="0"/>
            <a:ext cx="7198871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56" y="231124"/>
            <a:ext cx="5770768" cy="63957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0966" y="2903048"/>
            <a:ext cx="116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Fall</a:t>
            </a:r>
          </a:p>
          <a:p>
            <a:pPr algn="ctr"/>
            <a:r>
              <a:rPr lang="en-US" dirty="0" smtClean="0">
                <a:latin typeface="KG Second Chances Solid" panose="02000000000000000000" pitchFamily="2" charset="0"/>
              </a:rPr>
              <a:t>Line</a:t>
            </a:r>
            <a:endParaRPr lang="en-US" dirty="0">
              <a:latin typeface="KG Second Chances Solid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339988" y="2347415"/>
            <a:ext cx="3507475" cy="1460315"/>
          </a:xfrm>
          <a:custGeom>
            <a:avLst/>
            <a:gdLst>
              <a:gd name="connsiteX0" fmla="*/ 3507475 w 3507475"/>
              <a:gd name="connsiteY0" fmla="*/ 0 h 1460315"/>
              <a:gd name="connsiteX1" fmla="*/ 3398293 w 3507475"/>
              <a:gd name="connsiteY1" fmla="*/ 40943 h 1460315"/>
              <a:gd name="connsiteX2" fmla="*/ 3261815 w 3507475"/>
              <a:gd name="connsiteY2" fmla="*/ 177421 h 1460315"/>
              <a:gd name="connsiteX3" fmla="*/ 2934269 w 3507475"/>
              <a:gd name="connsiteY3" fmla="*/ 204716 h 1460315"/>
              <a:gd name="connsiteX4" fmla="*/ 2879678 w 3507475"/>
              <a:gd name="connsiteY4" fmla="*/ 218364 h 1460315"/>
              <a:gd name="connsiteX5" fmla="*/ 2797791 w 3507475"/>
              <a:gd name="connsiteY5" fmla="*/ 232012 h 1460315"/>
              <a:gd name="connsiteX6" fmla="*/ 2743200 w 3507475"/>
              <a:gd name="connsiteY6" fmla="*/ 313898 h 1460315"/>
              <a:gd name="connsiteX7" fmla="*/ 2715905 w 3507475"/>
              <a:gd name="connsiteY7" fmla="*/ 395785 h 1460315"/>
              <a:gd name="connsiteX8" fmla="*/ 2702257 w 3507475"/>
              <a:gd name="connsiteY8" fmla="*/ 354842 h 1460315"/>
              <a:gd name="connsiteX9" fmla="*/ 2661313 w 3507475"/>
              <a:gd name="connsiteY9" fmla="*/ 341194 h 1460315"/>
              <a:gd name="connsiteX10" fmla="*/ 2497540 w 3507475"/>
              <a:gd name="connsiteY10" fmla="*/ 382137 h 1460315"/>
              <a:gd name="connsiteX11" fmla="*/ 2456597 w 3507475"/>
              <a:gd name="connsiteY11" fmla="*/ 395785 h 1460315"/>
              <a:gd name="connsiteX12" fmla="*/ 2429302 w 3507475"/>
              <a:gd name="connsiteY12" fmla="*/ 436728 h 1460315"/>
              <a:gd name="connsiteX13" fmla="*/ 2306472 w 3507475"/>
              <a:gd name="connsiteY13" fmla="*/ 504967 h 1460315"/>
              <a:gd name="connsiteX14" fmla="*/ 2129051 w 3507475"/>
              <a:gd name="connsiteY14" fmla="*/ 518615 h 1460315"/>
              <a:gd name="connsiteX15" fmla="*/ 2101755 w 3507475"/>
              <a:gd name="connsiteY15" fmla="*/ 559558 h 1460315"/>
              <a:gd name="connsiteX16" fmla="*/ 2088108 w 3507475"/>
              <a:gd name="connsiteY16" fmla="*/ 600501 h 1460315"/>
              <a:gd name="connsiteX17" fmla="*/ 2047164 w 3507475"/>
              <a:gd name="connsiteY17" fmla="*/ 641445 h 1460315"/>
              <a:gd name="connsiteX18" fmla="*/ 2033516 w 3507475"/>
              <a:gd name="connsiteY18" fmla="*/ 682388 h 1460315"/>
              <a:gd name="connsiteX19" fmla="*/ 1937982 w 3507475"/>
              <a:gd name="connsiteY19" fmla="*/ 791570 h 1460315"/>
              <a:gd name="connsiteX20" fmla="*/ 1801505 w 3507475"/>
              <a:gd name="connsiteY20" fmla="*/ 805218 h 1460315"/>
              <a:gd name="connsiteX21" fmla="*/ 1746913 w 3507475"/>
              <a:gd name="connsiteY21" fmla="*/ 928048 h 1460315"/>
              <a:gd name="connsiteX22" fmla="*/ 1665027 w 3507475"/>
              <a:gd name="connsiteY22" fmla="*/ 982639 h 1460315"/>
              <a:gd name="connsiteX23" fmla="*/ 1487606 w 3507475"/>
              <a:gd name="connsiteY23" fmla="*/ 996286 h 1460315"/>
              <a:gd name="connsiteX24" fmla="*/ 1323833 w 3507475"/>
              <a:gd name="connsiteY24" fmla="*/ 1050878 h 1460315"/>
              <a:gd name="connsiteX25" fmla="*/ 1282890 w 3507475"/>
              <a:gd name="connsiteY25" fmla="*/ 1064525 h 1460315"/>
              <a:gd name="connsiteX26" fmla="*/ 1064525 w 3507475"/>
              <a:gd name="connsiteY26" fmla="*/ 1078173 h 1460315"/>
              <a:gd name="connsiteX27" fmla="*/ 1023582 w 3507475"/>
              <a:gd name="connsiteY27" fmla="*/ 1119116 h 1460315"/>
              <a:gd name="connsiteX28" fmla="*/ 941696 w 3507475"/>
              <a:gd name="connsiteY28" fmla="*/ 1160060 h 1460315"/>
              <a:gd name="connsiteX29" fmla="*/ 900752 w 3507475"/>
              <a:gd name="connsiteY29" fmla="*/ 1201003 h 1460315"/>
              <a:gd name="connsiteX30" fmla="*/ 873457 w 3507475"/>
              <a:gd name="connsiteY30" fmla="*/ 1241946 h 1460315"/>
              <a:gd name="connsiteX31" fmla="*/ 832513 w 3507475"/>
              <a:gd name="connsiteY31" fmla="*/ 1255594 h 1460315"/>
              <a:gd name="connsiteX32" fmla="*/ 750627 w 3507475"/>
              <a:gd name="connsiteY32" fmla="*/ 1310185 h 1460315"/>
              <a:gd name="connsiteX33" fmla="*/ 709684 w 3507475"/>
              <a:gd name="connsiteY33" fmla="*/ 1337481 h 1460315"/>
              <a:gd name="connsiteX34" fmla="*/ 668740 w 3507475"/>
              <a:gd name="connsiteY34" fmla="*/ 1351128 h 1460315"/>
              <a:gd name="connsiteX35" fmla="*/ 409433 w 3507475"/>
              <a:gd name="connsiteY35" fmla="*/ 1351128 h 1460315"/>
              <a:gd name="connsiteX36" fmla="*/ 368490 w 3507475"/>
              <a:gd name="connsiteY36" fmla="*/ 1378424 h 1460315"/>
              <a:gd name="connsiteX37" fmla="*/ 327546 w 3507475"/>
              <a:gd name="connsiteY37" fmla="*/ 1392072 h 1460315"/>
              <a:gd name="connsiteX38" fmla="*/ 286603 w 3507475"/>
              <a:gd name="connsiteY38" fmla="*/ 1419367 h 1460315"/>
              <a:gd name="connsiteX39" fmla="*/ 204716 w 3507475"/>
              <a:gd name="connsiteY39" fmla="*/ 1446663 h 1460315"/>
              <a:gd name="connsiteX40" fmla="*/ 0 w 3507475"/>
              <a:gd name="connsiteY40" fmla="*/ 1460310 h 146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507475" h="1460315">
                <a:moveTo>
                  <a:pt x="3507475" y="0"/>
                </a:moveTo>
                <a:cubicBezTo>
                  <a:pt x="3466183" y="8259"/>
                  <a:pt x="3428110" y="6866"/>
                  <a:pt x="3398293" y="40943"/>
                </a:cubicBezTo>
                <a:cubicBezTo>
                  <a:pt x="3338348" y="109452"/>
                  <a:pt x="3358155" y="145307"/>
                  <a:pt x="3261815" y="177421"/>
                </a:cubicBezTo>
                <a:cubicBezTo>
                  <a:pt x="3130138" y="221315"/>
                  <a:pt x="3235242" y="190385"/>
                  <a:pt x="2934269" y="204716"/>
                </a:cubicBezTo>
                <a:cubicBezTo>
                  <a:pt x="2916072" y="209265"/>
                  <a:pt x="2898071" y="214685"/>
                  <a:pt x="2879678" y="218364"/>
                </a:cubicBezTo>
                <a:cubicBezTo>
                  <a:pt x="2852543" y="223791"/>
                  <a:pt x="2820461" y="216143"/>
                  <a:pt x="2797791" y="232012"/>
                </a:cubicBezTo>
                <a:cubicBezTo>
                  <a:pt x="2770916" y="250824"/>
                  <a:pt x="2743200" y="313898"/>
                  <a:pt x="2743200" y="313898"/>
                </a:cubicBezTo>
                <a:cubicBezTo>
                  <a:pt x="2724057" y="524465"/>
                  <a:pt x="2740973" y="496059"/>
                  <a:pt x="2715905" y="395785"/>
                </a:cubicBezTo>
                <a:cubicBezTo>
                  <a:pt x="2712416" y="381829"/>
                  <a:pt x="2712429" y="365014"/>
                  <a:pt x="2702257" y="354842"/>
                </a:cubicBezTo>
                <a:cubicBezTo>
                  <a:pt x="2692084" y="344669"/>
                  <a:pt x="2674961" y="345743"/>
                  <a:pt x="2661313" y="341194"/>
                </a:cubicBezTo>
                <a:cubicBezTo>
                  <a:pt x="2551050" y="359572"/>
                  <a:pt x="2605675" y="346092"/>
                  <a:pt x="2497540" y="382137"/>
                </a:cubicBezTo>
                <a:lnTo>
                  <a:pt x="2456597" y="395785"/>
                </a:lnTo>
                <a:cubicBezTo>
                  <a:pt x="2447499" y="409433"/>
                  <a:pt x="2441646" y="425927"/>
                  <a:pt x="2429302" y="436728"/>
                </a:cubicBezTo>
                <a:cubicBezTo>
                  <a:pt x="2407167" y="456096"/>
                  <a:pt x="2347085" y="499890"/>
                  <a:pt x="2306472" y="504967"/>
                </a:cubicBezTo>
                <a:cubicBezTo>
                  <a:pt x="2247615" y="512324"/>
                  <a:pt x="2188191" y="514066"/>
                  <a:pt x="2129051" y="518615"/>
                </a:cubicBezTo>
                <a:cubicBezTo>
                  <a:pt x="2119952" y="532263"/>
                  <a:pt x="2109090" y="544887"/>
                  <a:pt x="2101755" y="559558"/>
                </a:cubicBezTo>
                <a:cubicBezTo>
                  <a:pt x="2095321" y="572425"/>
                  <a:pt x="2096088" y="588531"/>
                  <a:pt x="2088108" y="600501"/>
                </a:cubicBezTo>
                <a:cubicBezTo>
                  <a:pt x="2077402" y="616561"/>
                  <a:pt x="2060812" y="627797"/>
                  <a:pt x="2047164" y="641445"/>
                </a:cubicBezTo>
                <a:cubicBezTo>
                  <a:pt x="2042615" y="655093"/>
                  <a:pt x="2040502" y="669812"/>
                  <a:pt x="2033516" y="682388"/>
                </a:cubicBezTo>
                <a:cubicBezTo>
                  <a:pt x="2019912" y="706874"/>
                  <a:pt x="1981178" y="781602"/>
                  <a:pt x="1937982" y="791570"/>
                </a:cubicBezTo>
                <a:cubicBezTo>
                  <a:pt x="1893434" y="801850"/>
                  <a:pt x="1846997" y="800669"/>
                  <a:pt x="1801505" y="805218"/>
                </a:cubicBezTo>
                <a:cubicBezTo>
                  <a:pt x="1791338" y="835717"/>
                  <a:pt x="1777446" y="901331"/>
                  <a:pt x="1746913" y="928048"/>
                </a:cubicBezTo>
                <a:cubicBezTo>
                  <a:pt x="1722225" y="949650"/>
                  <a:pt x="1697735" y="980123"/>
                  <a:pt x="1665027" y="982639"/>
                </a:cubicBezTo>
                <a:lnTo>
                  <a:pt x="1487606" y="996286"/>
                </a:lnTo>
                <a:lnTo>
                  <a:pt x="1323833" y="1050878"/>
                </a:lnTo>
                <a:cubicBezTo>
                  <a:pt x="1310185" y="1055427"/>
                  <a:pt x="1297248" y="1063628"/>
                  <a:pt x="1282890" y="1064525"/>
                </a:cubicBezTo>
                <a:lnTo>
                  <a:pt x="1064525" y="1078173"/>
                </a:lnTo>
                <a:cubicBezTo>
                  <a:pt x="1050877" y="1091821"/>
                  <a:pt x="1039641" y="1108410"/>
                  <a:pt x="1023582" y="1119116"/>
                </a:cubicBezTo>
                <a:cubicBezTo>
                  <a:pt x="900472" y="1201190"/>
                  <a:pt x="1070552" y="1052680"/>
                  <a:pt x="941696" y="1160060"/>
                </a:cubicBezTo>
                <a:cubicBezTo>
                  <a:pt x="926869" y="1172416"/>
                  <a:pt x="913108" y="1186176"/>
                  <a:pt x="900752" y="1201003"/>
                </a:cubicBezTo>
                <a:cubicBezTo>
                  <a:pt x="890251" y="1213604"/>
                  <a:pt x="886265" y="1231700"/>
                  <a:pt x="873457" y="1241946"/>
                </a:cubicBezTo>
                <a:cubicBezTo>
                  <a:pt x="862223" y="1250933"/>
                  <a:pt x="845089" y="1248607"/>
                  <a:pt x="832513" y="1255594"/>
                </a:cubicBezTo>
                <a:cubicBezTo>
                  <a:pt x="803836" y="1271526"/>
                  <a:pt x="777922" y="1291988"/>
                  <a:pt x="750627" y="1310185"/>
                </a:cubicBezTo>
                <a:cubicBezTo>
                  <a:pt x="736979" y="1319284"/>
                  <a:pt x="725245" y="1332294"/>
                  <a:pt x="709684" y="1337481"/>
                </a:cubicBezTo>
                <a:lnTo>
                  <a:pt x="668740" y="1351128"/>
                </a:lnTo>
                <a:cubicBezTo>
                  <a:pt x="558109" y="1335324"/>
                  <a:pt x="538623" y="1325290"/>
                  <a:pt x="409433" y="1351128"/>
                </a:cubicBezTo>
                <a:cubicBezTo>
                  <a:pt x="393349" y="1354345"/>
                  <a:pt x="383161" y="1371088"/>
                  <a:pt x="368490" y="1378424"/>
                </a:cubicBezTo>
                <a:cubicBezTo>
                  <a:pt x="355623" y="1384858"/>
                  <a:pt x="340413" y="1385638"/>
                  <a:pt x="327546" y="1392072"/>
                </a:cubicBezTo>
                <a:cubicBezTo>
                  <a:pt x="312875" y="1399407"/>
                  <a:pt x="301592" y="1412705"/>
                  <a:pt x="286603" y="1419367"/>
                </a:cubicBezTo>
                <a:cubicBezTo>
                  <a:pt x="260311" y="1431052"/>
                  <a:pt x="233403" y="1444456"/>
                  <a:pt x="204716" y="1446663"/>
                </a:cubicBezTo>
                <a:cubicBezTo>
                  <a:pt x="18224" y="1461008"/>
                  <a:pt x="86611" y="1460310"/>
                  <a:pt x="0" y="146031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CCF3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91" y="671487"/>
            <a:ext cx="10555001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80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0800000">
            <a:off x="0" y="-14314"/>
            <a:ext cx="12192000" cy="68723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64ADA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CCF3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the state’s early days, Georgians built cities like Columbus, Macon, Milledgeville, and Augusta along the Fall 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ine rivers.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These cities began as places where goods were transferred from boats to wagons and trains.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Today, the Fall 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ine features some of the state’s most beautiful waterfalls.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82810" y="68701"/>
            <a:ext cx="48422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EC2238"/>
                </a:solidFill>
                <a:effectLst>
                  <a:glow rad="101600">
                    <a:srgbClr val="64ADA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Fall Line</a:t>
            </a:r>
            <a:endParaRPr lang="en-US" sz="11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EC2238"/>
              </a:solidFill>
              <a:effectLst>
                <a:glow rad="101600">
                  <a:srgbClr val="64ADA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CCF3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92" y="223542"/>
            <a:ext cx="85344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0800000">
            <a:off x="0" y="-14314"/>
            <a:ext cx="12192000" cy="68723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64ADA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CCF3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Okefenokee Swamp is located in the southeast corner of Georgia, and it is one of the largest fresh water swamps in North America.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covers roughly 700 square miles of the Coastal Plains region.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Its name comes from a Seminole word meaning, “land of the trembling earth”.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944" y="68701"/>
            <a:ext cx="122218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EC2238"/>
                </a:solidFill>
                <a:effectLst>
                  <a:glow rad="101600">
                    <a:srgbClr val="64ADA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Okefenokee Swamp</a:t>
            </a:r>
            <a:endParaRPr lang="en-US" sz="11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EC2238"/>
              </a:solidFill>
              <a:effectLst>
                <a:glow rad="101600">
                  <a:srgbClr val="64ADA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12656</TotalTime>
  <Words>788</Words>
  <Application>Microsoft Office PowerPoint</Application>
  <PresentationFormat>Custom</PresentationFormat>
  <Paragraphs>137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Jessica Boyett</cp:lastModifiedBy>
  <cp:revision>287</cp:revision>
  <dcterms:created xsi:type="dcterms:W3CDTF">2014-07-30T01:34:37Z</dcterms:created>
  <dcterms:modified xsi:type="dcterms:W3CDTF">2016-08-10T12:55:10Z</dcterms:modified>
</cp:coreProperties>
</file>