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3F0"/>
    <a:srgbClr val="64ADA6"/>
    <a:srgbClr val="EC2238"/>
    <a:srgbClr val="BD1627"/>
    <a:srgbClr val="AAC5C6"/>
    <a:srgbClr val="95B8B9"/>
    <a:srgbClr val="67999A"/>
    <a:srgbClr val="BE9778"/>
    <a:srgbClr val="BF1E2E"/>
    <a:srgbClr val="649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88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7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B592-18EA-4809-B035-D4E47DD8499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7578061" y="305966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Directions:</a:t>
            </a:r>
            <a:r>
              <a:rPr lang="en-US" sz="1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Label and color each physical feature on the map: Chattahoochee River, Savannah River, Okefenokee Swamp, Appalachian Mountains, Barrier Islands, and Fall Line.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8308666" y="3061867"/>
            <a:ext cx="69972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0160">
                  <a:noFill/>
                  <a:prstDash val="solid"/>
                </a:ln>
                <a:solidFill>
                  <a:prstClr val="black"/>
                </a:solidFill>
                <a:latin typeface="KG Second Chances Solid" panose="02000000000000000000" pitchFamily="2" charset="0"/>
              </a:rPr>
              <a:t>GA’s Physical Features</a:t>
            </a:r>
            <a:endParaRPr lang="en-US" sz="4400" dirty="0">
              <a:ln w="10160">
                <a:noFill/>
                <a:prstDash val="solid"/>
              </a:ln>
              <a:solidFill>
                <a:prstClr val="black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1188127" y="1188124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© 2015 Brain Wrinkles</a:t>
            </a:r>
            <a:endParaRPr lang="en-US" sz="12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9272" y="-705779"/>
            <a:ext cx="6761969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12657</TotalTime>
  <Words>38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Jessica Boyett</cp:lastModifiedBy>
  <cp:revision>288</cp:revision>
  <dcterms:created xsi:type="dcterms:W3CDTF">2014-07-30T01:34:37Z</dcterms:created>
  <dcterms:modified xsi:type="dcterms:W3CDTF">2016-08-10T12:55:27Z</dcterms:modified>
</cp:coreProperties>
</file>